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4" r:id="rId14"/>
    <p:sldId id="286" r:id="rId15"/>
    <p:sldId id="268" r:id="rId16"/>
    <p:sldId id="269" r:id="rId17"/>
    <p:sldId id="270" r:id="rId18"/>
    <p:sldId id="287" r:id="rId19"/>
    <p:sldId id="271" r:id="rId20"/>
    <p:sldId id="272" r:id="rId21"/>
    <p:sldId id="273" r:id="rId22"/>
    <p:sldId id="274" r:id="rId23"/>
    <p:sldId id="275" r:id="rId24"/>
    <p:sldId id="285" r:id="rId25"/>
    <p:sldId id="277" r:id="rId26"/>
    <p:sldId id="278" r:id="rId27"/>
    <p:sldId id="276" r:id="rId28"/>
    <p:sldId id="279" r:id="rId29"/>
    <p:sldId id="288" r:id="rId30"/>
    <p:sldId id="280" r:id="rId31"/>
    <p:sldId id="289" r:id="rId32"/>
    <p:sldId id="293" r:id="rId33"/>
    <p:sldId id="291" r:id="rId34"/>
    <p:sldId id="294" r:id="rId35"/>
    <p:sldId id="281" r:id="rId36"/>
    <p:sldId id="282" r:id="rId37"/>
    <p:sldId id="283" r:id="rId38"/>
  </p:sldIdLst>
  <p:sldSz cx="9144000" cy="5143500" type="screen16x9"/>
  <p:notesSz cx="6858000" cy="9144000"/>
  <p:embeddedFontLst>
    <p:embeddedFont>
      <p:font typeface="Bungee Shade" panose="020B0604020202020204" charset="0"/>
      <p:regular r:id="rId40"/>
    </p:embeddedFont>
    <p:embeddedFont>
      <p:font typeface="Mada Black" panose="020B0604020202020204" charset="-78"/>
      <p:bold r:id="rId41"/>
    </p:embeddedFont>
    <p:embeddedFont>
      <p:font typeface="Comic Sans MS" panose="030F0702030302020204" pitchFamily="66" charset="0"/>
      <p:regular r:id="rId42"/>
      <p:bold r:id="rId43"/>
      <p:italic r:id="rId44"/>
      <p:boldItalic r:id="rId45"/>
    </p:embeddedFont>
    <p:embeddedFont>
      <p:font typeface="Fugaz One" panose="020B0604020202020204" charset="0"/>
      <p:regular r:id="rId46"/>
    </p:embeddedFont>
    <p:embeddedFont>
      <p:font typeface="Algerian" panose="04020705040A02060702" pitchFamily="82" charset="0"/>
      <p:regular r:id="rId47"/>
    </p:embeddedFont>
    <p:embeddedFont>
      <p:font typeface="Amiri" panose="020B0604020202020204" charset="-78"/>
      <p:regular r:id="rId48"/>
      <p:bold r:id="rId49"/>
      <p:italic r:id="rId50"/>
      <p:boldItalic r:id="rId51"/>
    </p:embeddedFont>
    <p:embeddedFont>
      <p:font typeface="Roboto Slab Light" panose="020B0604020202020204" charset="0"/>
      <p:regular r:id="rId52"/>
      <p:bold r:id="rId53"/>
    </p:embeddedFont>
    <p:embeddedFont>
      <p:font typeface="Roboto Slab Medium" panose="020B0604020202020204" charset="0"/>
      <p:regular r:id="rId54"/>
      <p:bold r:id="rId55"/>
    </p:embeddedFont>
    <p:embeddedFont>
      <p:font typeface="Agency FB" panose="020B0503020202020204" pitchFamily="34" charset="0"/>
      <p:regular r:id="rId56"/>
      <p:bold r:id="rId57"/>
    </p:embeddedFont>
    <p:embeddedFont>
      <p:font typeface="Sancreek" panose="020B0604020202020204" charset="0"/>
      <p:regular r:id="rId58"/>
    </p:embeddedFont>
    <p:embeddedFont>
      <p:font typeface="Roboto Slab" panose="020B0604020202020204" charset="0"/>
      <p:regular r:id="rId59"/>
      <p:bold r:id="rId60"/>
    </p:embeddedFont>
    <p:embeddedFont>
      <p:font typeface="Sacramento"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D39143-A127-4D1C-8799-99EEE1E95A61}">
  <a:tblStyle styleId="{C5D39143-A127-4D1C-8799-99EEE1E95A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66"/>
      </p:cViewPr>
      <p:guideLst>
        <p:guide orient="horz" pos="58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072136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2c3dff0312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2c3dff0312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204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b3a696675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b3a696675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331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b3d0fa0f8a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b3d0fa0f8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1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12d04d466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12d04d466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56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b3ddd8f63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b3ddd8f6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10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b3ddd8f63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2b3ddd8f63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040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b3d0fa0f8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b3d0fa0f8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7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b3d0fa0f8a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b3d0fa0f8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622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b3ddd8f63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b3ddd8f6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946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b3d0fa0f8a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2b3d0fa0f8a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872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b3d0fa0f8a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b3d0fa0f8a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0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df36d9bd0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df36d9bd0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341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b3d0fa0f8a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b3d0fa0f8a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638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b3d0fa0f8a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2b3d0fa0f8a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174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b3ddd8f6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b3ddd8f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9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b3ddd8f6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b3ddd8f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90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b3ddd8f63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b3ddd8f63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933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b3ddd8f63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b3ddd8f63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505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b3ddd8f63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b3ddd8f63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599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b3ddd8f63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b3ddd8f6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55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b3d0fa0f8a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b3d0fa0f8a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035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b3d0fa0f8a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2b3d0fa0f8a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26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2c3dff0312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2c3dff0312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1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b3ddd8f63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b3ddd8f63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41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b3ddd8f63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b3ddd8f63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991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b3ddd8f63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b3ddd8f6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23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2df36d9bd0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2df36d9bd0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9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2c5df021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2c5df021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29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b3a696675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2b3a69667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411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b3a696675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b3a69667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08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b3a696675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b3a696675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05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2df36d9bd0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2df36d9bd0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9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bit.ly/2TtBDfr" TargetMode="External"/><Relationship Id="rId3" Type="http://schemas.openxmlformats.org/officeDocument/2006/relationships/image" Target="../media/image2.png"/><Relationship Id="rId7" Type="http://schemas.openxmlformats.org/officeDocument/2006/relationships/hyperlink" Target="http://bit.ly/2TyoMs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nxth" TargetMode="Externa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617825" y="1491800"/>
            <a:ext cx="5908500" cy="1191900"/>
          </a:xfrm>
          <a:prstGeom prst="rect">
            <a:avLst/>
          </a:prstGeom>
        </p:spPr>
        <p:txBody>
          <a:bodyPr spcFirstLastPara="1" wrap="square" lIns="0" tIns="0" rIns="0" bIns="0" anchor="t"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17750" y="2842225"/>
            <a:ext cx="5908500" cy="31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300">
                <a:latin typeface="Roboto Slab Medium"/>
                <a:ea typeface="Roboto Slab Medium"/>
                <a:cs typeface="Roboto Slab Medium"/>
                <a:sym typeface="Roboto Slab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1034100" y="3499975"/>
            <a:ext cx="7075800" cy="737400"/>
          </a:xfrm>
          <a:prstGeom prst="rect">
            <a:avLst/>
          </a:prstGeom>
          <a:solidFill>
            <a:srgbClr val="D8BFA6">
              <a:alpha val="55800"/>
            </a:srgbClr>
          </a:solidFill>
        </p:spPr>
        <p:txBody>
          <a:bodyPr spcFirstLastPara="1" wrap="square" lIns="0" tIns="0" rIns="0" bIns="0" anchor="ctr" anchorCtr="0">
            <a:noAutofit/>
          </a:bodyPr>
          <a:lstStyle>
            <a:lvl1pPr lvl="0" algn="ctr"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480500" y="73050"/>
            <a:ext cx="7890025" cy="373450"/>
            <a:chOff x="630598" y="285438"/>
            <a:chExt cx="7733802" cy="373450"/>
          </a:xfrm>
        </p:grpSpPr>
        <p:grpSp>
          <p:nvGrpSpPr>
            <p:cNvPr id="14" name="Google Shape;14;p2"/>
            <p:cNvGrpSpPr/>
            <p:nvPr/>
          </p:nvGrpSpPr>
          <p:grpSpPr>
            <a:xfrm>
              <a:off x="630598" y="312851"/>
              <a:ext cx="7733802" cy="318600"/>
              <a:chOff x="630598" y="319776"/>
              <a:chExt cx="7733802" cy="318600"/>
            </a:xfrm>
          </p:grpSpPr>
          <p:pic>
            <p:nvPicPr>
              <p:cNvPr id="15" name="Google Shape;15;p2"/>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16" name="Google Shape;16;p2"/>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17" name="Google Shape;17;p2"/>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18" name="Google Shape;18;p2"/>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9" name="Google Shape;19;p2"/>
          <p:cNvGrpSpPr/>
          <p:nvPr/>
        </p:nvGrpSpPr>
        <p:grpSpPr>
          <a:xfrm>
            <a:off x="75450" y="473549"/>
            <a:ext cx="378300" cy="4229801"/>
            <a:chOff x="172711" y="473549"/>
            <a:chExt cx="378300" cy="4229801"/>
          </a:xfrm>
        </p:grpSpPr>
        <p:pic>
          <p:nvPicPr>
            <p:cNvPr id="20" name="Google Shape;20;p2"/>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21" name="Google Shape;21;p2"/>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22" name="Google Shape;22;p2"/>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23" name="Google Shape;23;p2"/>
          <p:cNvPicPr preferRelativeResize="0"/>
          <p:nvPr/>
        </p:nvPicPr>
        <p:blipFill rotWithShape="1">
          <a:blip r:embed="rId4">
            <a:alphaModFix amt="95000"/>
          </a:blip>
          <a:srcRect t="-198" b="883"/>
          <a:stretch/>
        </p:blipFill>
        <p:spPr>
          <a:xfrm rot="5400000" flipH="1">
            <a:off x="8586013" y="-83737"/>
            <a:ext cx="324450" cy="687023"/>
          </a:xfrm>
          <a:prstGeom prst="rect">
            <a:avLst/>
          </a:prstGeom>
          <a:noFill/>
          <a:ln>
            <a:noFill/>
          </a:ln>
        </p:spPr>
      </p:pic>
      <p:pic>
        <p:nvPicPr>
          <p:cNvPr id="24" name="Google Shape;24;p2"/>
          <p:cNvPicPr preferRelativeResize="0"/>
          <p:nvPr/>
        </p:nvPicPr>
        <p:blipFill rotWithShape="1">
          <a:blip r:embed="rId4">
            <a:alphaModFix amt="95000"/>
          </a:blip>
          <a:srcRect t="-198" b="883"/>
          <a:stretch/>
        </p:blipFill>
        <p:spPr>
          <a:xfrm rot="-5400000">
            <a:off x="236187" y="4548038"/>
            <a:ext cx="324450" cy="687023"/>
          </a:xfrm>
          <a:prstGeom prst="rect">
            <a:avLst/>
          </a:prstGeom>
          <a:noFill/>
          <a:ln>
            <a:noFill/>
          </a:ln>
        </p:spPr>
      </p:pic>
      <p:grpSp>
        <p:nvGrpSpPr>
          <p:cNvPr id="25" name="Google Shape;25;p2"/>
          <p:cNvGrpSpPr/>
          <p:nvPr/>
        </p:nvGrpSpPr>
        <p:grpSpPr>
          <a:xfrm rot="10800000" flipH="1">
            <a:off x="8691294" y="473549"/>
            <a:ext cx="378300" cy="4229801"/>
            <a:chOff x="172711" y="473549"/>
            <a:chExt cx="378300" cy="4229801"/>
          </a:xfrm>
        </p:grpSpPr>
        <p:pic>
          <p:nvPicPr>
            <p:cNvPr id="26" name="Google Shape;26;p2"/>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27" name="Google Shape;27;p2"/>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28" name="Google Shape;28;p2"/>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29" name="Google Shape;29;p2"/>
          <p:cNvPicPr preferRelativeResize="0"/>
          <p:nvPr/>
        </p:nvPicPr>
        <p:blipFill rotWithShape="1">
          <a:blip r:embed="rId5">
            <a:alphaModFix/>
          </a:blip>
          <a:srcRect t="-5358" b="-5358"/>
          <a:stretch/>
        </p:blipFill>
        <p:spPr>
          <a:xfrm rot="5400000" flipH="1">
            <a:off x="70838" y="31401"/>
            <a:ext cx="384799" cy="416050"/>
          </a:xfrm>
          <a:prstGeom prst="rect">
            <a:avLst/>
          </a:prstGeom>
          <a:noFill/>
          <a:ln>
            <a:noFill/>
          </a:ln>
        </p:spPr>
      </p:pic>
      <p:pic>
        <p:nvPicPr>
          <p:cNvPr id="30" name="Google Shape;30;p2"/>
          <p:cNvPicPr preferRelativeResize="0"/>
          <p:nvPr/>
        </p:nvPicPr>
        <p:blipFill rotWithShape="1">
          <a:blip r:embed="rId5">
            <a:alphaModFix/>
          </a:blip>
          <a:srcRect t="-5358" b="-5358"/>
          <a:stretch/>
        </p:blipFill>
        <p:spPr>
          <a:xfrm rot="-5400000" flipH="1">
            <a:off x="8688363" y="4696051"/>
            <a:ext cx="384799" cy="416050"/>
          </a:xfrm>
          <a:prstGeom prst="rect">
            <a:avLst/>
          </a:prstGeom>
          <a:noFill/>
          <a:ln>
            <a:noFill/>
          </a:ln>
        </p:spPr>
      </p:pic>
      <p:grpSp>
        <p:nvGrpSpPr>
          <p:cNvPr id="31" name="Google Shape;31;p2"/>
          <p:cNvGrpSpPr/>
          <p:nvPr/>
        </p:nvGrpSpPr>
        <p:grpSpPr>
          <a:xfrm flipH="1">
            <a:off x="776125" y="4704825"/>
            <a:ext cx="7890025" cy="373450"/>
            <a:chOff x="630598" y="285438"/>
            <a:chExt cx="7733802" cy="373450"/>
          </a:xfrm>
        </p:grpSpPr>
        <p:grpSp>
          <p:nvGrpSpPr>
            <p:cNvPr id="32" name="Google Shape;32;p2"/>
            <p:cNvGrpSpPr/>
            <p:nvPr/>
          </p:nvGrpSpPr>
          <p:grpSpPr>
            <a:xfrm>
              <a:off x="630598" y="312851"/>
              <a:ext cx="7733802" cy="318600"/>
              <a:chOff x="630598" y="319776"/>
              <a:chExt cx="7733802" cy="318600"/>
            </a:xfrm>
          </p:grpSpPr>
          <p:pic>
            <p:nvPicPr>
              <p:cNvPr id="33" name="Google Shape;33;p2"/>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34" name="Google Shape;34;p2"/>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35" name="Google Shape;35;p2"/>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36" name="Google Shape;36;p2"/>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37" name="Google Shape;37;p2"/>
          <p:cNvGrpSpPr/>
          <p:nvPr/>
        </p:nvGrpSpPr>
        <p:grpSpPr>
          <a:xfrm>
            <a:off x="584358" y="571480"/>
            <a:ext cx="865210" cy="465651"/>
            <a:chOff x="750025" y="571500"/>
            <a:chExt cx="1296000" cy="697500"/>
          </a:xfrm>
        </p:grpSpPr>
        <p:sp>
          <p:nvSpPr>
            <p:cNvPr id="38" name="Google Shape;38;p2"/>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rot="10800000">
            <a:off x="7694433" y="4106480"/>
            <a:ext cx="865210" cy="465651"/>
            <a:chOff x="750025" y="571500"/>
            <a:chExt cx="1296000" cy="697500"/>
          </a:xfrm>
        </p:grpSpPr>
        <p:sp>
          <p:nvSpPr>
            <p:cNvPr id="48" name="Google Shape;48;p2"/>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txBox="1">
            <a:spLocks noGrp="1"/>
          </p:cNvSpPr>
          <p:nvPr>
            <p:ph type="subTitle" idx="3"/>
          </p:nvPr>
        </p:nvSpPr>
        <p:spPr>
          <a:xfrm>
            <a:off x="7195175" y="574500"/>
            <a:ext cx="1275000" cy="373500"/>
          </a:xfrm>
          <a:prstGeom prst="rect">
            <a:avLst/>
          </a:prstGeom>
          <a:solidFill>
            <a:srgbClr val="D8BFA6">
              <a:alpha val="55800"/>
            </a:srgbClr>
          </a:solidFill>
        </p:spPr>
        <p:txBody>
          <a:bodyPr spcFirstLastPara="1" wrap="square" lIns="0" tIns="0" rIns="0" bIns="0" anchor="ctr" anchorCtr="0">
            <a:noAutofit/>
          </a:bodyPr>
          <a:lstStyle>
            <a:lvl1pPr lvl="0" algn="ctr" rtl="0">
              <a:lnSpc>
                <a:spcPct val="100000"/>
              </a:lnSpc>
              <a:spcBef>
                <a:spcPts val="0"/>
              </a:spcBef>
              <a:spcAft>
                <a:spcPts val="0"/>
              </a:spcAft>
              <a:buSzPts val="2800"/>
              <a:buNone/>
              <a:defRPr sz="1800">
                <a:latin typeface="Sancreek"/>
                <a:ea typeface="Sancreek"/>
                <a:cs typeface="Sancreek"/>
                <a:sym typeface="Sancree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9"/>
        <p:cNvGrpSpPr/>
        <p:nvPr/>
      </p:nvGrpSpPr>
      <p:grpSpPr>
        <a:xfrm>
          <a:off x="0" y="0"/>
          <a:ext cx="0" cy="0"/>
          <a:chOff x="0" y="0"/>
          <a:chExt cx="0" cy="0"/>
        </a:xfrm>
      </p:grpSpPr>
      <p:pic>
        <p:nvPicPr>
          <p:cNvPr id="280" name="Google Shape;280;p11"/>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281" name="Google Shape;281;p11"/>
          <p:cNvSpPr txBox="1">
            <a:spLocks noGrp="1"/>
          </p:cNvSpPr>
          <p:nvPr>
            <p:ph type="title" hasCustomPrompt="1"/>
          </p:nvPr>
        </p:nvSpPr>
        <p:spPr>
          <a:xfrm>
            <a:off x="1879225" y="1384375"/>
            <a:ext cx="5385600" cy="1324500"/>
          </a:xfrm>
          <a:prstGeom prst="rect">
            <a:avLst/>
          </a:prstGeom>
        </p:spPr>
        <p:txBody>
          <a:bodyPr spcFirstLastPara="1" wrap="square" lIns="0" tIns="0" rIns="0" bIns="0" anchor="t" anchorCtr="0">
            <a:noAutofit/>
          </a:bodyPr>
          <a:lstStyle>
            <a:lvl1pPr lvl="0" algn="ctr">
              <a:spcBef>
                <a:spcPts val="0"/>
              </a:spcBef>
              <a:spcAft>
                <a:spcPts val="0"/>
              </a:spcAft>
              <a:buSzPts val="12000"/>
              <a:buNone/>
              <a:defRPr sz="10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2" name="Google Shape;282;p11"/>
          <p:cNvSpPr txBox="1">
            <a:spLocks noGrp="1"/>
          </p:cNvSpPr>
          <p:nvPr>
            <p:ph type="subTitle" idx="1"/>
          </p:nvPr>
        </p:nvSpPr>
        <p:spPr>
          <a:xfrm>
            <a:off x="2039600" y="2976625"/>
            <a:ext cx="5064900" cy="533400"/>
          </a:xfrm>
          <a:prstGeom prst="rect">
            <a:avLst/>
          </a:prstGeom>
          <a:solidFill>
            <a:srgbClr val="D8BFA6">
              <a:alpha val="55800"/>
            </a:srgbClr>
          </a:solidFill>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1600"/>
              <a:buNone/>
              <a:defRPr sz="1800"/>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grpSp>
        <p:nvGrpSpPr>
          <p:cNvPr id="283" name="Google Shape;283;p11"/>
          <p:cNvGrpSpPr/>
          <p:nvPr/>
        </p:nvGrpSpPr>
        <p:grpSpPr>
          <a:xfrm>
            <a:off x="583094" y="571480"/>
            <a:ext cx="865210" cy="465651"/>
            <a:chOff x="750025" y="571500"/>
            <a:chExt cx="1296000" cy="697500"/>
          </a:xfrm>
        </p:grpSpPr>
        <p:sp>
          <p:nvSpPr>
            <p:cNvPr id="284" name="Google Shape;284;p11"/>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1"/>
          <p:cNvGrpSpPr/>
          <p:nvPr/>
        </p:nvGrpSpPr>
        <p:grpSpPr>
          <a:xfrm rot="10800000">
            <a:off x="7693169" y="4114459"/>
            <a:ext cx="865210" cy="465651"/>
            <a:chOff x="750025" y="571500"/>
            <a:chExt cx="1296000" cy="697500"/>
          </a:xfrm>
        </p:grpSpPr>
        <p:sp>
          <p:nvSpPr>
            <p:cNvPr id="294" name="Google Shape;294;p11"/>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1"/>
          <p:cNvGrpSpPr/>
          <p:nvPr/>
        </p:nvGrpSpPr>
        <p:grpSpPr>
          <a:xfrm flipH="1">
            <a:off x="776125" y="73050"/>
            <a:ext cx="7890025" cy="373450"/>
            <a:chOff x="630598" y="285438"/>
            <a:chExt cx="7733802" cy="373450"/>
          </a:xfrm>
        </p:grpSpPr>
        <p:grpSp>
          <p:nvGrpSpPr>
            <p:cNvPr id="304" name="Google Shape;304;p11"/>
            <p:cNvGrpSpPr/>
            <p:nvPr/>
          </p:nvGrpSpPr>
          <p:grpSpPr>
            <a:xfrm>
              <a:off x="630598" y="312851"/>
              <a:ext cx="7733802" cy="318600"/>
              <a:chOff x="630598" y="319776"/>
              <a:chExt cx="7733802" cy="318600"/>
            </a:xfrm>
          </p:grpSpPr>
          <p:pic>
            <p:nvPicPr>
              <p:cNvPr id="305" name="Google Shape;305;p11"/>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306" name="Google Shape;306;p11"/>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307" name="Google Shape;307;p11"/>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308" name="Google Shape;308;p11"/>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309" name="Google Shape;309;p11"/>
          <p:cNvGrpSpPr/>
          <p:nvPr/>
        </p:nvGrpSpPr>
        <p:grpSpPr>
          <a:xfrm flipH="1">
            <a:off x="8692900" y="473549"/>
            <a:ext cx="378300" cy="4229801"/>
            <a:chOff x="172711" y="473549"/>
            <a:chExt cx="378300" cy="4229801"/>
          </a:xfrm>
        </p:grpSpPr>
        <p:pic>
          <p:nvPicPr>
            <p:cNvPr id="310" name="Google Shape;310;p11"/>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311" name="Google Shape;311;p11"/>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312" name="Google Shape;312;p11"/>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313" name="Google Shape;313;p11"/>
          <p:cNvPicPr preferRelativeResize="0"/>
          <p:nvPr/>
        </p:nvPicPr>
        <p:blipFill rotWithShape="1">
          <a:blip r:embed="rId4">
            <a:alphaModFix amt="95000"/>
          </a:blip>
          <a:srcRect t="-198" b="883"/>
          <a:stretch/>
        </p:blipFill>
        <p:spPr>
          <a:xfrm rot="-5400000">
            <a:off x="236187" y="-83737"/>
            <a:ext cx="324450" cy="687023"/>
          </a:xfrm>
          <a:prstGeom prst="rect">
            <a:avLst/>
          </a:prstGeom>
          <a:noFill/>
          <a:ln>
            <a:noFill/>
          </a:ln>
        </p:spPr>
      </p:pic>
      <p:grpSp>
        <p:nvGrpSpPr>
          <p:cNvPr id="314" name="Google Shape;314;p11"/>
          <p:cNvGrpSpPr/>
          <p:nvPr/>
        </p:nvGrpSpPr>
        <p:grpSpPr>
          <a:xfrm>
            <a:off x="480500" y="4704825"/>
            <a:ext cx="7890025" cy="373450"/>
            <a:chOff x="630598" y="285438"/>
            <a:chExt cx="7733802" cy="373450"/>
          </a:xfrm>
        </p:grpSpPr>
        <p:grpSp>
          <p:nvGrpSpPr>
            <p:cNvPr id="315" name="Google Shape;315;p11"/>
            <p:cNvGrpSpPr/>
            <p:nvPr/>
          </p:nvGrpSpPr>
          <p:grpSpPr>
            <a:xfrm>
              <a:off x="630598" y="312851"/>
              <a:ext cx="7733802" cy="318600"/>
              <a:chOff x="630598" y="319776"/>
              <a:chExt cx="7733802" cy="318600"/>
            </a:xfrm>
          </p:grpSpPr>
          <p:pic>
            <p:nvPicPr>
              <p:cNvPr id="316" name="Google Shape;316;p11"/>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317" name="Google Shape;317;p11"/>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318" name="Google Shape;318;p11"/>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319" name="Google Shape;319;p11"/>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320" name="Google Shape;320;p11"/>
          <p:cNvPicPr preferRelativeResize="0"/>
          <p:nvPr/>
        </p:nvPicPr>
        <p:blipFill rotWithShape="1">
          <a:blip r:embed="rId4">
            <a:alphaModFix amt="95000"/>
          </a:blip>
          <a:srcRect t="-198" b="883"/>
          <a:stretch/>
        </p:blipFill>
        <p:spPr>
          <a:xfrm rot="5400000" flipH="1">
            <a:off x="8586013" y="4548038"/>
            <a:ext cx="324450" cy="687023"/>
          </a:xfrm>
          <a:prstGeom prst="rect">
            <a:avLst/>
          </a:prstGeom>
          <a:noFill/>
          <a:ln>
            <a:noFill/>
          </a:ln>
        </p:spPr>
      </p:pic>
      <p:grpSp>
        <p:nvGrpSpPr>
          <p:cNvPr id="321" name="Google Shape;321;p11"/>
          <p:cNvGrpSpPr/>
          <p:nvPr/>
        </p:nvGrpSpPr>
        <p:grpSpPr>
          <a:xfrm rot="10800000">
            <a:off x="77056" y="473549"/>
            <a:ext cx="378300" cy="4229801"/>
            <a:chOff x="172711" y="473549"/>
            <a:chExt cx="378300" cy="4229801"/>
          </a:xfrm>
        </p:grpSpPr>
        <p:pic>
          <p:nvPicPr>
            <p:cNvPr id="322" name="Google Shape;322;p11"/>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323" name="Google Shape;323;p11"/>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324" name="Google Shape;324;p11"/>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325" name="Google Shape;325;p11"/>
          <p:cNvPicPr preferRelativeResize="0"/>
          <p:nvPr/>
        </p:nvPicPr>
        <p:blipFill rotWithShape="1">
          <a:blip r:embed="rId5">
            <a:alphaModFix/>
          </a:blip>
          <a:srcRect t="-5358" b="-5358"/>
          <a:stretch/>
        </p:blipFill>
        <p:spPr>
          <a:xfrm rot="-5400000">
            <a:off x="8691013" y="31401"/>
            <a:ext cx="384799" cy="416050"/>
          </a:xfrm>
          <a:prstGeom prst="rect">
            <a:avLst/>
          </a:prstGeom>
          <a:noFill/>
          <a:ln>
            <a:noFill/>
          </a:ln>
        </p:spPr>
      </p:pic>
      <p:pic>
        <p:nvPicPr>
          <p:cNvPr id="326" name="Google Shape;326;p11"/>
          <p:cNvPicPr preferRelativeResize="0"/>
          <p:nvPr/>
        </p:nvPicPr>
        <p:blipFill rotWithShape="1">
          <a:blip r:embed="rId5">
            <a:alphaModFix/>
          </a:blip>
          <a:srcRect t="-5358" b="-5358"/>
          <a:stretch/>
        </p:blipFill>
        <p:spPr>
          <a:xfrm rot="5400000">
            <a:off x="73488" y="4696051"/>
            <a:ext cx="384799" cy="4160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7"/>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28"/>
        <p:cNvGrpSpPr/>
        <p:nvPr/>
      </p:nvGrpSpPr>
      <p:grpSpPr>
        <a:xfrm>
          <a:off x="0" y="0"/>
          <a:ext cx="0" cy="0"/>
          <a:chOff x="0" y="0"/>
          <a:chExt cx="0" cy="0"/>
        </a:xfrm>
      </p:grpSpPr>
      <p:pic>
        <p:nvPicPr>
          <p:cNvPr id="329" name="Google Shape;329;p13"/>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330" name="Google Shape;330;p13"/>
          <p:cNvSpPr/>
          <p:nvPr/>
        </p:nvSpPr>
        <p:spPr>
          <a:xfrm>
            <a:off x="480450" y="1171800"/>
            <a:ext cx="81831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2" name="Google Shape;332;p13"/>
          <p:cNvSpPr txBox="1">
            <a:spLocks noGrp="1"/>
          </p:cNvSpPr>
          <p:nvPr>
            <p:ph type="title" idx="2" hasCustomPrompt="1"/>
          </p:nvPr>
        </p:nvSpPr>
        <p:spPr>
          <a:xfrm flipH="1">
            <a:off x="750025" y="1333225"/>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33" name="Google Shape;333;p13"/>
          <p:cNvSpPr txBox="1">
            <a:spLocks noGrp="1"/>
          </p:cNvSpPr>
          <p:nvPr>
            <p:ph type="subTitle" idx="1"/>
          </p:nvPr>
        </p:nvSpPr>
        <p:spPr>
          <a:xfrm>
            <a:off x="750025" y="2111500"/>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34" name="Google Shape;334;p13"/>
          <p:cNvSpPr txBox="1">
            <a:spLocks noGrp="1"/>
          </p:cNvSpPr>
          <p:nvPr>
            <p:ph type="subTitle" idx="3"/>
          </p:nvPr>
        </p:nvSpPr>
        <p:spPr>
          <a:xfrm>
            <a:off x="749988" y="1794925"/>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35" name="Google Shape;335;p13"/>
          <p:cNvSpPr txBox="1">
            <a:spLocks noGrp="1"/>
          </p:cNvSpPr>
          <p:nvPr>
            <p:ph type="title" idx="4" hasCustomPrompt="1"/>
          </p:nvPr>
        </p:nvSpPr>
        <p:spPr>
          <a:xfrm flipH="1">
            <a:off x="3337525" y="1333225"/>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36" name="Google Shape;336;p13"/>
          <p:cNvSpPr txBox="1">
            <a:spLocks noGrp="1"/>
          </p:cNvSpPr>
          <p:nvPr>
            <p:ph type="subTitle" idx="5"/>
          </p:nvPr>
        </p:nvSpPr>
        <p:spPr>
          <a:xfrm>
            <a:off x="3337525" y="2111500"/>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37" name="Google Shape;337;p13"/>
          <p:cNvSpPr txBox="1">
            <a:spLocks noGrp="1"/>
          </p:cNvSpPr>
          <p:nvPr>
            <p:ph type="subTitle" idx="6"/>
          </p:nvPr>
        </p:nvSpPr>
        <p:spPr>
          <a:xfrm>
            <a:off x="3337488" y="1794925"/>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38" name="Google Shape;338;p13"/>
          <p:cNvSpPr txBox="1">
            <a:spLocks noGrp="1"/>
          </p:cNvSpPr>
          <p:nvPr>
            <p:ph type="title" idx="7" hasCustomPrompt="1"/>
          </p:nvPr>
        </p:nvSpPr>
        <p:spPr>
          <a:xfrm flipH="1">
            <a:off x="6051325" y="1333225"/>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39" name="Google Shape;339;p13"/>
          <p:cNvSpPr txBox="1">
            <a:spLocks noGrp="1"/>
          </p:cNvSpPr>
          <p:nvPr>
            <p:ph type="subTitle" idx="8"/>
          </p:nvPr>
        </p:nvSpPr>
        <p:spPr>
          <a:xfrm>
            <a:off x="6051325" y="2111500"/>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40" name="Google Shape;340;p13"/>
          <p:cNvSpPr txBox="1">
            <a:spLocks noGrp="1"/>
          </p:cNvSpPr>
          <p:nvPr>
            <p:ph type="subTitle" idx="9"/>
          </p:nvPr>
        </p:nvSpPr>
        <p:spPr>
          <a:xfrm>
            <a:off x="6051288" y="1794925"/>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41" name="Google Shape;341;p13"/>
          <p:cNvSpPr txBox="1">
            <a:spLocks noGrp="1"/>
          </p:cNvSpPr>
          <p:nvPr>
            <p:ph type="title" idx="13" hasCustomPrompt="1"/>
          </p:nvPr>
        </p:nvSpPr>
        <p:spPr>
          <a:xfrm flipH="1">
            <a:off x="750025" y="2947338"/>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42" name="Google Shape;342;p13"/>
          <p:cNvSpPr txBox="1">
            <a:spLocks noGrp="1"/>
          </p:cNvSpPr>
          <p:nvPr>
            <p:ph type="subTitle" idx="14"/>
          </p:nvPr>
        </p:nvSpPr>
        <p:spPr>
          <a:xfrm>
            <a:off x="750025" y="3722975"/>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43" name="Google Shape;343;p13"/>
          <p:cNvSpPr txBox="1">
            <a:spLocks noGrp="1"/>
          </p:cNvSpPr>
          <p:nvPr>
            <p:ph type="subTitle" idx="15"/>
          </p:nvPr>
        </p:nvSpPr>
        <p:spPr>
          <a:xfrm>
            <a:off x="750025" y="3409163"/>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44" name="Google Shape;344;p13"/>
          <p:cNvSpPr txBox="1">
            <a:spLocks noGrp="1"/>
          </p:cNvSpPr>
          <p:nvPr>
            <p:ph type="title" idx="16" hasCustomPrompt="1"/>
          </p:nvPr>
        </p:nvSpPr>
        <p:spPr>
          <a:xfrm flipH="1">
            <a:off x="3337525" y="2947338"/>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45" name="Google Shape;345;p13"/>
          <p:cNvSpPr txBox="1">
            <a:spLocks noGrp="1"/>
          </p:cNvSpPr>
          <p:nvPr>
            <p:ph type="subTitle" idx="17"/>
          </p:nvPr>
        </p:nvSpPr>
        <p:spPr>
          <a:xfrm>
            <a:off x="3337525" y="3722975"/>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46" name="Google Shape;346;p13"/>
          <p:cNvSpPr txBox="1">
            <a:spLocks noGrp="1"/>
          </p:cNvSpPr>
          <p:nvPr>
            <p:ph type="subTitle" idx="18"/>
          </p:nvPr>
        </p:nvSpPr>
        <p:spPr>
          <a:xfrm>
            <a:off x="3337450" y="3409163"/>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47" name="Google Shape;347;p13"/>
          <p:cNvSpPr txBox="1">
            <a:spLocks noGrp="1"/>
          </p:cNvSpPr>
          <p:nvPr>
            <p:ph type="title" idx="19" hasCustomPrompt="1"/>
          </p:nvPr>
        </p:nvSpPr>
        <p:spPr>
          <a:xfrm flipH="1">
            <a:off x="6051325" y="2947338"/>
            <a:ext cx="52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348" name="Google Shape;348;p13"/>
          <p:cNvSpPr txBox="1">
            <a:spLocks noGrp="1"/>
          </p:cNvSpPr>
          <p:nvPr>
            <p:ph type="subTitle" idx="20"/>
          </p:nvPr>
        </p:nvSpPr>
        <p:spPr>
          <a:xfrm>
            <a:off x="6051325" y="3722975"/>
            <a:ext cx="2342700" cy="545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349" name="Google Shape;349;p13"/>
          <p:cNvSpPr txBox="1">
            <a:spLocks noGrp="1"/>
          </p:cNvSpPr>
          <p:nvPr>
            <p:ph type="subTitle" idx="21"/>
          </p:nvPr>
        </p:nvSpPr>
        <p:spPr>
          <a:xfrm>
            <a:off x="6051250" y="3409163"/>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350" name="Google Shape;350;p13"/>
          <p:cNvGrpSpPr/>
          <p:nvPr/>
        </p:nvGrpSpPr>
        <p:grpSpPr>
          <a:xfrm>
            <a:off x="480500" y="73050"/>
            <a:ext cx="8183126" cy="373450"/>
            <a:chOff x="630598" y="285438"/>
            <a:chExt cx="8021100" cy="373450"/>
          </a:xfrm>
        </p:grpSpPr>
        <p:grpSp>
          <p:nvGrpSpPr>
            <p:cNvPr id="351" name="Google Shape;351;p13"/>
            <p:cNvGrpSpPr/>
            <p:nvPr/>
          </p:nvGrpSpPr>
          <p:grpSpPr>
            <a:xfrm>
              <a:off x="630598" y="312863"/>
              <a:ext cx="8020975" cy="318600"/>
              <a:chOff x="630598" y="319788"/>
              <a:chExt cx="8020975" cy="318600"/>
            </a:xfrm>
          </p:grpSpPr>
          <p:pic>
            <p:nvPicPr>
              <p:cNvPr id="352" name="Google Shape;352;p13"/>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353" name="Google Shape;353;p13"/>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354" name="Google Shape;354;p13"/>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355" name="Google Shape;355;p13"/>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356" name="Google Shape;356;p13"/>
          <p:cNvGrpSpPr/>
          <p:nvPr/>
        </p:nvGrpSpPr>
        <p:grpSpPr>
          <a:xfrm>
            <a:off x="480500" y="4709160"/>
            <a:ext cx="8183126" cy="373450"/>
            <a:chOff x="630598" y="285438"/>
            <a:chExt cx="8021100" cy="373450"/>
          </a:xfrm>
        </p:grpSpPr>
        <p:grpSp>
          <p:nvGrpSpPr>
            <p:cNvPr id="357" name="Google Shape;357;p13"/>
            <p:cNvGrpSpPr/>
            <p:nvPr/>
          </p:nvGrpSpPr>
          <p:grpSpPr>
            <a:xfrm>
              <a:off x="630598" y="312863"/>
              <a:ext cx="8020975" cy="318600"/>
              <a:chOff x="630598" y="319788"/>
              <a:chExt cx="8020975" cy="318600"/>
            </a:xfrm>
          </p:grpSpPr>
          <p:pic>
            <p:nvPicPr>
              <p:cNvPr id="358" name="Google Shape;358;p13"/>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359" name="Google Shape;359;p13"/>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360" name="Google Shape;360;p13"/>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361" name="Google Shape;361;p13"/>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362" name="Google Shape;362;p13"/>
          <p:cNvCxnSpPr/>
          <p:nvPr/>
        </p:nvCxnSpPr>
        <p:spPr>
          <a:xfrm rot="10800000">
            <a:off x="497600" y="142885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363"/>
        <p:cNvGrpSpPr/>
        <p:nvPr/>
      </p:nvGrpSpPr>
      <p:grpSpPr>
        <a:xfrm>
          <a:off x="0" y="0"/>
          <a:ext cx="0" cy="0"/>
          <a:chOff x="0" y="0"/>
          <a:chExt cx="0" cy="0"/>
        </a:xfrm>
      </p:grpSpPr>
      <p:pic>
        <p:nvPicPr>
          <p:cNvPr id="364" name="Google Shape;364;p14"/>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365" name="Google Shape;365;p14"/>
          <p:cNvSpPr txBox="1">
            <a:spLocks noGrp="1"/>
          </p:cNvSpPr>
          <p:nvPr>
            <p:ph type="title"/>
          </p:nvPr>
        </p:nvSpPr>
        <p:spPr>
          <a:xfrm>
            <a:off x="3692125" y="3199413"/>
            <a:ext cx="4127400" cy="36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66" name="Google Shape;366;p14"/>
          <p:cNvSpPr txBox="1">
            <a:spLocks noGrp="1"/>
          </p:cNvSpPr>
          <p:nvPr>
            <p:ph type="subTitle" idx="1"/>
          </p:nvPr>
        </p:nvSpPr>
        <p:spPr>
          <a:xfrm>
            <a:off x="3692125" y="1576888"/>
            <a:ext cx="4127400" cy="1419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sz="2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67" name="Google Shape;367;p14"/>
          <p:cNvGrpSpPr/>
          <p:nvPr/>
        </p:nvGrpSpPr>
        <p:grpSpPr>
          <a:xfrm>
            <a:off x="480500" y="73050"/>
            <a:ext cx="7890025" cy="373450"/>
            <a:chOff x="630598" y="285438"/>
            <a:chExt cx="7733802" cy="373450"/>
          </a:xfrm>
        </p:grpSpPr>
        <p:grpSp>
          <p:nvGrpSpPr>
            <p:cNvPr id="368" name="Google Shape;368;p14"/>
            <p:cNvGrpSpPr/>
            <p:nvPr/>
          </p:nvGrpSpPr>
          <p:grpSpPr>
            <a:xfrm>
              <a:off x="630598" y="312851"/>
              <a:ext cx="7733802" cy="318600"/>
              <a:chOff x="630598" y="319776"/>
              <a:chExt cx="7733802" cy="318600"/>
            </a:xfrm>
          </p:grpSpPr>
          <p:pic>
            <p:nvPicPr>
              <p:cNvPr id="369" name="Google Shape;369;p14"/>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370" name="Google Shape;370;p14"/>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371" name="Google Shape;371;p14"/>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372" name="Google Shape;372;p14"/>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373" name="Google Shape;373;p14"/>
          <p:cNvGrpSpPr/>
          <p:nvPr/>
        </p:nvGrpSpPr>
        <p:grpSpPr>
          <a:xfrm>
            <a:off x="75450" y="473549"/>
            <a:ext cx="378300" cy="4229801"/>
            <a:chOff x="172711" y="473549"/>
            <a:chExt cx="378300" cy="4229801"/>
          </a:xfrm>
        </p:grpSpPr>
        <p:pic>
          <p:nvPicPr>
            <p:cNvPr id="374" name="Google Shape;374;p14"/>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375" name="Google Shape;375;p14"/>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376" name="Google Shape;376;p14"/>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377" name="Google Shape;377;p14"/>
          <p:cNvPicPr preferRelativeResize="0"/>
          <p:nvPr/>
        </p:nvPicPr>
        <p:blipFill rotWithShape="1">
          <a:blip r:embed="rId4">
            <a:alphaModFix amt="95000"/>
          </a:blip>
          <a:srcRect t="-198" b="883"/>
          <a:stretch/>
        </p:blipFill>
        <p:spPr>
          <a:xfrm rot="5400000" flipH="1">
            <a:off x="8586013" y="-83737"/>
            <a:ext cx="324450" cy="687023"/>
          </a:xfrm>
          <a:prstGeom prst="rect">
            <a:avLst/>
          </a:prstGeom>
          <a:noFill/>
          <a:ln>
            <a:noFill/>
          </a:ln>
        </p:spPr>
      </p:pic>
      <p:grpSp>
        <p:nvGrpSpPr>
          <p:cNvPr id="378" name="Google Shape;378;p14"/>
          <p:cNvGrpSpPr/>
          <p:nvPr/>
        </p:nvGrpSpPr>
        <p:grpSpPr>
          <a:xfrm flipH="1">
            <a:off x="776125" y="4704825"/>
            <a:ext cx="7890025" cy="373450"/>
            <a:chOff x="630598" y="285438"/>
            <a:chExt cx="7733802" cy="373450"/>
          </a:xfrm>
        </p:grpSpPr>
        <p:grpSp>
          <p:nvGrpSpPr>
            <p:cNvPr id="379" name="Google Shape;379;p14"/>
            <p:cNvGrpSpPr/>
            <p:nvPr/>
          </p:nvGrpSpPr>
          <p:grpSpPr>
            <a:xfrm>
              <a:off x="630598" y="312851"/>
              <a:ext cx="7733802" cy="318600"/>
              <a:chOff x="630598" y="319776"/>
              <a:chExt cx="7733802" cy="318600"/>
            </a:xfrm>
          </p:grpSpPr>
          <p:pic>
            <p:nvPicPr>
              <p:cNvPr id="380" name="Google Shape;380;p14"/>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381" name="Google Shape;381;p14"/>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382" name="Google Shape;382;p14"/>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383" name="Google Shape;383;p14"/>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384" name="Google Shape;384;p14"/>
          <p:cNvPicPr preferRelativeResize="0"/>
          <p:nvPr/>
        </p:nvPicPr>
        <p:blipFill rotWithShape="1">
          <a:blip r:embed="rId4">
            <a:alphaModFix amt="95000"/>
          </a:blip>
          <a:srcRect t="-198" b="883"/>
          <a:stretch/>
        </p:blipFill>
        <p:spPr>
          <a:xfrm rot="-5400000">
            <a:off x="236187" y="4548038"/>
            <a:ext cx="324450" cy="687023"/>
          </a:xfrm>
          <a:prstGeom prst="rect">
            <a:avLst/>
          </a:prstGeom>
          <a:noFill/>
          <a:ln>
            <a:noFill/>
          </a:ln>
        </p:spPr>
      </p:pic>
      <p:grpSp>
        <p:nvGrpSpPr>
          <p:cNvPr id="385" name="Google Shape;385;p14"/>
          <p:cNvGrpSpPr/>
          <p:nvPr/>
        </p:nvGrpSpPr>
        <p:grpSpPr>
          <a:xfrm rot="10800000" flipH="1">
            <a:off x="8691294" y="473549"/>
            <a:ext cx="378300" cy="4229801"/>
            <a:chOff x="172711" y="473549"/>
            <a:chExt cx="378300" cy="4229801"/>
          </a:xfrm>
        </p:grpSpPr>
        <p:pic>
          <p:nvPicPr>
            <p:cNvPr id="386" name="Google Shape;386;p14"/>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387" name="Google Shape;387;p14"/>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388" name="Google Shape;388;p14"/>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389" name="Google Shape;389;p14"/>
          <p:cNvPicPr preferRelativeResize="0"/>
          <p:nvPr/>
        </p:nvPicPr>
        <p:blipFill rotWithShape="1">
          <a:blip r:embed="rId5">
            <a:alphaModFix/>
          </a:blip>
          <a:srcRect t="-5358" b="-5358"/>
          <a:stretch/>
        </p:blipFill>
        <p:spPr>
          <a:xfrm rot="5400000" flipH="1">
            <a:off x="70838" y="31401"/>
            <a:ext cx="384799" cy="416050"/>
          </a:xfrm>
          <a:prstGeom prst="rect">
            <a:avLst/>
          </a:prstGeom>
          <a:noFill/>
          <a:ln>
            <a:noFill/>
          </a:ln>
        </p:spPr>
      </p:pic>
      <p:pic>
        <p:nvPicPr>
          <p:cNvPr id="390" name="Google Shape;390;p14"/>
          <p:cNvPicPr preferRelativeResize="0"/>
          <p:nvPr/>
        </p:nvPicPr>
        <p:blipFill rotWithShape="1">
          <a:blip r:embed="rId5">
            <a:alphaModFix/>
          </a:blip>
          <a:srcRect t="-5358" b="-5358"/>
          <a:stretch/>
        </p:blipFill>
        <p:spPr>
          <a:xfrm rot="-5400000" flipH="1">
            <a:off x="8688363" y="4696051"/>
            <a:ext cx="384799" cy="4160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_1">
    <p:spTree>
      <p:nvGrpSpPr>
        <p:cNvPr id="1" name="Shape 391"/>
        <p:cNvGrpSpPr/>
        <p:nvPr/>
      </p:nvGrpSpPr>
      <p:grpSpPr>
        <a:xfrm>
          <a:off x="0" y="0"/>
          <a:ext cx="0" cy="0"/>
          <a:chOff x="0" y="0"/>
          <a:chExt cx="0" cy="0"/>
        </a:xfrm>
      </p:grpSpPr>
      <p:pic>
        <p:nvPicPr>
          <p:cNvPr id="392" name="Google Shape;392;p15"/>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393" name="Google Shape;393;p15"/>
          <p:cNvSpPr/>
          <p:nvPr/>
        </p:nvSpPr>
        <p:spPr>
          <a:xfrm>
            <a:off x="480375" y="1110250"/>
            <a:ext cx="81834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5" name="Google Shape;395;p15"/>
          <p:cNvGrpSpPr/>
          <p:nvPr/>
        </p:nvGrpSpPr>
        <p:grpSpPr>
          <a:xfrm>
            <a:off x="480494" y="302052"/>
            <a:ext cx="865210" cy="33046"/>
            <a:chOff x="750025" y="571500"/>
            <a:chExt cx="1296000" cy="49500"/>
          </a:xfrm>
        </p:grpSpPr>
        <p:sp>
          <p:nvSpPr>
            <p:cNvPr id="396" name="Google Shape;396;p15"/>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7798569" y="302052"/>
            <a:ext cx="865210" cy="33046"/>
            <a:chOff x="750025" y="571500"/>
            <a:chExt cx="1296000" cy="49500"/>
          </a:xfrm>
        </p:grpSpPr>
        <p:sp>
          <p:nvSpPr>
            <p:cNvPr id="403" name="Google Shape;403;p15"/>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15"/>
          <p:cNvGrpSpPr/>
          <p:nvPr/>
        </p:nvGrpSpPr>
        <p:grpSpPr>
          <a:xfrm>
            <a:off x="480438" y="4709160"/>
            <a:ext cx="8183126" cy="373450"/>
            <a:chOff x="630598" y="285438"/>
            <a:chExt cx="8021100" cy="373450"/>
          </a:xfrm>
        </p:grpSpPr>
        <p:grpSp>
          <p:nvGrpSpPr>
            <p:cNvPr id="410" name="Google Shape;410;p15"/>
            <p:cNvGrpSpPr/>
            <p:nvPr/>
          </p:nvGrpSpPr>
          <p:grpSpPr>
            <a:xfrm>
              <a:off x="630598" y="312863"/>
              <a:ext cx="8020975" cy="318600"/>
              <a:chOff x="630598" y="319788"/>
              <a:chExt cx="8020975" cy="318600"/>
            </a:xfrm>
          </p:grpSpPr>
          <p:pic>
            <p:nvPicPr>
              <p:cNvPr id="411" name="Google Shape;411;p15"/>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12" name="Google Shape;412;p15"/>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13" name="Google Shape;413;p15"/>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14" name="Google Shape;414;p15"/>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_1_1">
    <p:spTree>
      <p:nvGrpSpPr>
        <p:cNvPr id="1" name="Shape 415"/>
        <p:cNvGrpSpPr/>
        <p:nvPr/>
      </p:nvGrpSpPr>
      <p:grpSpPr>
        <a:xfrm>
          <a:off x="0" y="0"/>
          <a:ext cx="0" cy="0"/>
          <a:chOff x="0" y="0"/>
          <a:chExt cx="0" cy="0"/>
        </a:xfrm>
      </p:grpSpPr>
      <p:pic>
        <p:nvPicPr>
          <p:cNvPr id="416" name="Google Shape;416;p16"/>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417" name="Google Shape;417;p16"/>
          <p:cNvSpPr/>
          <p:nvPr/>
        </p:nvSpPr>
        <p:spPr>
          <a:xfrm>
            <a:off x="480375" y="1110250"/>
            <a:ext cx="81834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9" name="Google Shape;419;p16"/>
          <p:cNvGrpSpPr/>
          <p:nvPr/>
        </p:nvGrpSpPr>
        <p:grpSpPr>
          <a:xfrm flipH="1">
            <a:off x="480500" y="73050"/>
            <a:ext cx="8183126" cy="373450"/>
            <a:chOff x="630598" y="285438"/>
            <a:chExt cx="8021100" cy="373450"/>
          </a:xfrm>
        </p:grpSpPr>
        <p:grpSp>
          <p:nvGrpSpPr>
            <p:cNvPr id="420" name="Google Shape;420;p16"/>
            <p:cNvGrpSpPr/>
            <p:nvPr/>
          </p:nvGrpSpPr>
          <p:grpSpPr>
            <a:xfrm>
              <a:off x="630598" y="312863"/>
              <a:ext cx="8020975" cy="318600"/>
              <a:chOff x="630598" y="319788"/>
              <a:chExt cx="8020975" cy="318600"/>
            </a:xfrm>
          </p:grpSpPr>
          <p:pic>
            <p:nvPicPr>
              <p:cNvPr id="421" name="Google Shape;421;p16"/>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22" name="Google Shape;422;p16"/>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23" name="Google Shape;423;p16"/>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24" name="Google Shape;424;p16"/>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425" name="Google Shape;425;p16"/>
          <p:cNvGrpSpPr/>
          <p:nvPr/>
        </p:nvGrpSpPr>
        <p:grpSpPr>
          <a:xfrm>
            <a:off x="480496" y="533899"/>
            <a:ext cx="474595" cy="503652"/>
            <a:chOff x="8265570" y="574523"/>
            <a:chExt cx="398050" cy="422421"/>
          </a:xfrm>
        </p:grpSpPr>
        <p:pic>
          <p:nvPicPr>
            <p:cNvPr id="426" name="Google Shape;426;p16"/>
            <p:cNvPicPr preferRelativeResize="0"/>
            <p:nvPr/>
          </p:nvPicPr>
          <p:blipFill rotWithShape="1">
            <a:blip r:embed="rId4">
              <a:alphaModFix/>
            </a:blip>
            <a:srcRect t="893" b="884"/>
            <a:stretch/>
          </p:blipFill>
          <p:spPr>
            <a:xfrm>
              <a:off x="8461904" y="574523"/>
              <a:ext cx="201716" cy="422421"/>
            </a:xfrm>
            <a:prstGeom prst="rect">
              <a:avLst/>
            </a:prstGeom>
            <a:noFill/>
            <a:ln>
              <a:noFill/>
            </a:ln>
          </p:spPr>
        </p:pic>
        <p:pic>
          <p:nvPicPr>
            <p:cNvPr id="427" name="Google Shape;427;p16"/>
            <p:cNvPicPr preferRelativeResize="0"/>
            <p:nvPr/>
          </p:nvPicPr>
          <p:blipFill rotWithShape="1">
            <a:blip r:embed="rId4">
              <a:alphaModFix/>
            </a:blip>
            <a:srcRect t="893" b="884"/>
            <a:stretch/>
          </p:blipFill>
          <p:spPr>
            <a:xfrm flipH="1">
              <a:off x="8265570" y="574523"/>
              <a:ext cx="201716" cy="422421"/>
            </a:xfrm>
            <a:prstGeom prst="rect">
              <a:avLst/>
            </a:prstGeom>
            <a:noFill/>
            <a:ln>
              <a:noFill/>
            </a:ln>
          </p:spPr>
        </p:pic>
      </p:grpSp>
      <p:grpSp>
        <p:nvGrpSpPr>
          <p:cNvPr id="428" name="Google Shape;428;p16"/>
          <p:cNvGrpSpPr/>
          <p:nvPr/>
        </p:nvGrpSpPr>
        <p:grpSpPr>
          <a:xfrm>
            <a:off x="8188846" y="533899"/>
            <a:ext cx="474595" cy="503652"/>
            <a:chOff x="8265570" y="574523"/>
            <a:chExt cx="398050" cy="422421"/>
          </a:xfrm>
        </p:grpSpPr>
        <p:pic>
          <p:nvPicPr>
            <p:cNvPr id="429" name="Google Shape;429;p16"/>
            <p:cNvPicPr preferRelativeResize="0"/>
            <p:nvPr/>
          </p:nvPicPr>
          <p:blipFill rotWithShape="1">
            <a:blip r:embed="rId4">
              <a:alphaModFix/>
            </a:blip>
            <a:srcRect t="893" b="884"/>
            <a:stretch/>
          </p:blipFill>
          <p:spPr>
            <a:xfrm>
              <a:off x="8461904" y="574523"/>
              <a:ext cx="201716" cy="422421"/>
            </a:xfrm>
            <a:prstGeom prst="rect">
              <a:avLst/>
            </a:prstGeom>
            <a:noFill/>
            <a:ln>
              <a:noFill/>
            </a:ln>
          </p:spPr>
        </p:pic>
        <p:pic>
          <p:nvPicPr>
            <p:cNvPr id="430" name="Google Shape;430;p16"/>
            <p:cNvPicPr preferRelativeResize="0"/>
            <p:nvPr/>
          </p:nvPicPr>
          <p:blipFill rotWithShape="1">
            <a:blip r:embed="rId4">
              <a:alphaModFix/>
            </a:blip>
            <a:srcRect t="893" b="884"/>
            <a:stretch/>
          </p:blipFill>
          <p:spPr>
            <a:xfrm flipH="1">
              <a:off x="8265570" y="574523"/>
              <a:ext cx="201716" cy="422421"/>
            </a:xfrm>
            <a:prstGeom prst="rect">
              <a:avLst/>
            </a:prstGeom>
            <a:noFill/>
            <a:ln>
              <a:noFill/>
            </a:ln>
          </p:spPr>
        </p:pic>
      </p:grpSp>
      <p:grpSp>
        <p:nvGrpSpPr>
          <p:cNvPr id="431" name="Google Shape;431;p16"/>
          <p:cNvGrpSpPr/>
          <p:nvPr/>
        </p:nvGrpSpPr>
        <p:grpSpPr>
          <a:xfrm>
            <a:off x="480438" y="4709160"/>
            <a:ext cx="8183126" cy="373450"/>
            <a:chOff x="630598" y="285438"/>
            <a:chExt cx="8021100" cy="373450"/>
          </a:xfrm>
        </p:grpSpPr>
        <p:grpSp>
          <p:nvGrpSpPr>
            <p:cNvPr id="432" name="Google Shape;432;p16"/>
            <p:cNvGrpSpPr/>
            <p:nvPr/>
          </p:nvGrpSpPr>
          <p:grpSpPr>
            <a:xfrm>
              <a:off x="630598" y="312863"/>
              <a:ext cx="8020975" cy="318600"/>
              <a:chOff x="630598" y="319788"/>
              <a:chExt cx="8020975" cy="318600"/>
            </a:xfrm>
          </p:grpSpPr>
          <p:pic>
            <p:nvPicPr>
              <p:cNvPr id="433" name="Google Shape;433;p16"/>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34" name="Google Shape;434;p16"/>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35" name="Google Shape;435;p16"/>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36" name="Google Shape;436;p16"/>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437" name="Google Shape;437;p16"/>
          <p:cNvCxnSpPr/>
          <p:nvPr/>
        </p:nvCxnSpPr>
        <p:spPr>
          <a:xfrm rot="10800000">
            <a:off x="472375" y="140710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_1_1_1">
    <p:spTree>
      <p:nvGrpSpPr>
        <p:cNvPr id="1" name="Shape 438"/>
        <p:cNvGrpSpPr/>
        <p:nvPr/>
      </p:nvGrpSpPr>
      <p:grpSpPr>
        <a:xfrm>
          <a:off x="0" y="0"/>
          <a:ext cx="0" cy="0"/>
          <a:chOff x="0" y="0"/>
          <a:chExt cx="0" cy="0"/>
        </a:xfrm>
      </p:grpSpPr>
      <p:pic>
        <p:nvPicPr>
          <p:cNvPr id="439" name="Google Shape;439;p17"/>
          <p:cNvPicPr preferRelativeResize="0"/>
          <p:nvPr/>
        </p:nvPicPr>
        <p:blipFill>
          <a:blip r:embed="rId2">
            <a:alphaModFix amt="35000"/>
          </a:blip>
          <a:stretch>
            <a:fillRect/>
          </a:stretch>
        </p:blipFill>
        <p:spPr>
          <a:xfrm>
            <a:off x="63" y="75"/>
            <a:ext cx="9144000" cy="5143500"/>
          </a:xfrm>
          <a:prstGeom prst="rect">
            <a:avLst/>
          </a:prstGeom>
          <a:noFill/>
          <a:ln>
            <a:noFill/>
          </a:ln>
        </p:spPr>
      </p:pic>
      <p:sp>
        <p:nvSpPr>
          <p:cNvPr id="440" name="Google Shape;440;p17"/>
          <p:cNvSpPr txBox="1">
            <a:spLocks noGrp="1"/>
          </p:cNvSpPr>
          <p:nvPr>
            <p:ph type="title" hasCustomPrompt="1"/>
          </p:nvPr>
        </p:nvSpPr>
        <p:spPr>
          <a:xfrm flipH="1">
            <a:off x="1420850" y="1597725"/>
            <a:ext cx="1981800" cy="1948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0000">
                <a:solidFill>
                  <a:schemeClr val="accen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441" name="Google Shape;441;p17"/>
          <p:cNvSpPr txBox="1">
            <a:spLocks noGrp="1"/>
          </p:cNvSpPr>
          <p:nvPr>
            <p:ph type="title" idx="2"/>
          </p:nvPr>
        </p:nvSpPr>
        <p:spPr>
          <a:xfrm>
            <a:off x="4292725" y="1592325"/>
            <a:ext cx="3204900" cy="12264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4200" b="1">
                <a:latin typeface="Roboto Slab"/>
                <a:ea typeface="Roboto Slab"/>
                <a:cs typeface="Roboto Slab"/>
                <a:sym typeface="Roboto Slab"/>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2" name="Google Shape;442;p17"/>
          <p:cNvSpPr txBox="1">
            <a:spLocks noGrp="1"/>
          </p:cNvSpPr>
          <p:nvPr>
            <p:ph type="subTitle" idx="1"/>
          </p:nvPr>
        </p:nvSpPr>
        <p:spPr>
          <a:xfrm>
            <a:off x="4292725" y="2934176"/>
            <a:ext cx="2721000" cy="606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8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grpSp>
        <p:nvGrpSpPr>
          <p:cNvPr id="443" name="Google Shape;443;p17"/>
          <p:cNvGrpSpPr/>
          <p:nvPr/>
        </p:nvGrpSpPr>
        <p:grpSpPr>
          <a:xfrm>
            <a:off x="480500" y="73050"/>
            <a:ext cx="8183126" cy="373450"/>
            <a:chOff x="630598" y="285438"/>
            <a:chExt cx="8021100" cy="373450"/>
          </a:xfrm>
        </p:grpSpPr>
        <p:grpSp>
          <p:nvGrpSpPr>
            <p:cNvPr id="444" name="Google Shape;444;p17"/>
            <p:cNvGrpSpPr/>
            <p:nvPr/>
          </p:nvGrpSpPr>
          <p:grpSpPr>
            <a:xfrm>
              <a:off x="630598" y="312863"/>
              <a:ext cx="8020975" cy="318600"/>
              <a:chOff x="630598" y="319788"/>
              <a:chExt cx="8020975" cy="318600"/>
            </a:xfrm>
          </p:grpSpPr>
          <p:pic>
            <p:nvPicPr>
              <p:cNvPr id="445" name="Google Shape;445;p1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46" name="Google Shape;446;p1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47" name="Google Shape;447;p1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48" name="Google Shape;448;p1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449" name="Google Shape;449;p17"/>
          <p:cNvGrpSpPr/>
          <p:nvPr/>
        </p:nvGrpSpPr>
        <p:grpSpPr>
          <a:xfrm flipH="1">
            <a:off x="6933219" y="4551788"/>
            <a:ext cx="1730410" cy="33046"/>
            <a:chOff x="480494" y="571480"/>
            <a:chExt cx="1730410" cy="33046"/>
          </a:xfrm>
        </p:grpSpPr>
        <p:grpSp>
          <p:nvGrpSpPr>
            <p:cNvPr id="450" name="Google Shape;450;p17"/>
            <p:cNvGrpSpPr/>
            <p:nvPr/>
          </p:nvGrpSpPr>
          <p:grpSpPr>
            <a:xfrm>
              <a:off x="480494" y="571480"/>
              <a:ext cx="865210" cy="33046"/>
              <a:chOff x="750025" y="571500"/>
              <a:chExt cx="1296000" cy="49500"/>
            </a:xfrm>
          </p:grpSpPr>
          <p:sp>
            <p:nvSpPr>
              <p:cNvPr id="451" name="Google Shape;451;p1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17"/>
            <p:cNvGrpSpPr/>
            <p:nvPr/>
          </p:nvGrpSpPr>
          <p:grpSpPr>
            <a:xfrm>
              <a:off x="1345694" y="571480"/>
              <a:ext cx="865210" cy="33046"/>
              <a:chOff x="750025" y="571500"/>
              <a:chExt cx="1296000" cy="49500"/>
            </a:xfrm>
          </p:grpSpPr>
          <p:sp>
            <p:nvSpPr>
              <p:cNvPr id="458" name="Google Shape;458;p1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 name="Google Shape;464;p17"/>
          <p:cNvGrpSpPr/>
          <p:nvPr/>
        </p:nvGrpSpPr>
        <p:grpSpPr>
          <a:xfrm>
            <a:off x="480494" y="571480"/>
            <a:ext cx="1730410" cy="33046"/>
            <a:chOff x="480494" y="571480"/>
            <a:chExt cx="1730410" cy="33046"/>
          </a:xfrm>
        </p:grpSpPr>
        <p:grpSp>
          <p:nvGrpSpPr>
            <p:cNvPr id="465" name="Google Shape;465;p17"/>
            <p:cNvGrpSpPr/>
            <p:nvPr/>
          </p:nvGrpSpPr>
          <p:grpSpPr>
            <a:xfrm>
              <a:off x="480494" y="571480"/>
              <a:ext cx="865210" cy="33046"/>
              <a:chOff x="750025" y="571500"/>
              <a:chExt cx="1296000" cy="49500"/>
            </a:xfrm>
          </p:grpSpPr>
          <p:sp>
            <p:nvSpPr>
              <p:cNvPr id="466" name="Google Shape;466;p1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7"/>
            <p:cNvGrpSpPr/>
            <p:nvPr/>
          </p:nvGrpSpPr>
          <p:grpSpPr>
            <a:xfrm>
              <a:off x="1345694" y="571480"/>
              <a:ext cx="865210" cy="33046"/>
              <a:chOff x="750025" y="571500"/>
              <a:chExt cx="1296000" cy="49500"/>
            </a:xfrm>
          </p:grpSpPr>
          <p:sp>
            <p:nvSpPr>
              <p:cNvPr id="473" name="Google Shape;473;p1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 name="Google Shape;479;p17"/>
          <p:cNvGrpSpPr/>
          <p:nvPr/>
        </p:nvGrpSpPr>
        <p:grpSpPr>
          <a:xfrm>
            <a:off x="480438" y="4709160"/>
            <a:ext cx="8183126" cy="373450"/>
            <a:chOff x="630598" y="285438"/>
            <a:chExt cx="8021100" cy="373450"/>
          </a:xfrm>
        </p:grpSpPr>
        <p:grpSp>
          <p:nvGrpSpPr>
            <p:cNvPr id="480" name="Google Shape;480;p17"/>
            <p:cNvGrpSpPr/>
            <p:nvPr/>
          </p:nvGrpSpPr>
          <p:grpSpPr>
            <a:xfrm>
              <a:off x="630598" y="312863"/>
              <a:ext cx="8020975" cy="318600"/>
              <a:chOff x="630598" y="319788"/>
              <a:chExt cx="8020975" cy="318600"/>
            </a:xfrm>
          </p:grpSpPr>
          <p:pic>
            <p:nvPicPr>
              <p:cNvPr id="481" name="Google Shape;481;p1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82" name="Google Shape;482;p1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83" name="Google Shape;483;p1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84" name="Google Shape;484;p1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2_1_1_1_1">
    <p:spTree>
      <p:nvGrpSpPr>
        <p:cNvPr id="1" name="Shape 485"/>
        <p:cNvGrpSpPr/>
        <p:nvPr/>
      </p:nvGrpSpPr>
      <p:grpSpPr>
        <a:xfrm>
          <a:off x="0" y="0"/>
          <a:ext cx="0" cy="0"/>
          <a:chOff x="0" y="0"/>
          <a:chExt cx="0" cy="0"/>
        </a:xfrm>
      </p:grpSpPr>
      <p:pic>
        <p:nvPicPr>
          <p:cNvPr id="486" name="Google Shape;486;p18"/>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487" name="Google Shape;487;p18"/>
          <p:cNvSpPr txBox="1">
            <a:spLocks noGrp="1"/>
          </p:cNvSpPr>
          <p:nvPr>
            <p:ph type="title" hasCustomPrompt="1"/>
          </p:nvPr>
        </p:nvSpPr>
        <p:spPr>
          <a:xfrm flipH="1">
            <a:off x="5813563" y="1284950"/>
            <a:ext cx="1979700" cy="1334100"/>
          </a:xfrm>
          <a:prstGeom prst="rect">
            <a:avLst/>
          </a:prstGeom>
        </p:spPr>
        <p:txBody>
          <a:bodyPr spcFirstLastPara="1" wrap="square" lIns="0" tIns="0" rIns="0" bIns="0" anchor="t" anchorCtr="0">
            <a:noAutofit/>
          </a:bodyPr>
          <a:lstStyle>
            <a:lvl1pPr lvl="0" algn="ctr" rtl="0">
              <a:spcBef>
                <a:spcPts val="0"/>
              </a:spcBef>
              <a:spcAft>
                <a:spcPts val="0"/>
              </a:spcAft>
              <a:buSzPts val="2500"/>
              <a:buNone/>
              <a:defRPr sz="10000">
                <a:solidFill>
                  <a:schemeClr val="accen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488" name="Google Shape;488;p18"/>
          <p:cNvSpPr txBox="1">
            <a:spLocks noGrp="1"/>
          </p:cNvSpPr>
          <p:nvPr>
            <p:ph type="title" idx="2"/>
          </p:nvPr>
        </p:nvSpPr>
        <p:spPr>
          <a:xfrm>
            <a:off x="1923200" y="1620100"/>
            <a:ext cx="2676600" cy="11922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4200" b="1">
                <a:latin typeface="Roboto Slab"/>
                <a:ea typeface="Roboto Slab"/>
                <a:cs typeface="Roboto Slab"/>
                <a:sym typeface="Roboto Slab"/>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9" name="Google Shape;489;p18"/>
          <p:cNvSpPr txBox="1">
            <a:spLocks noGrp="1"/>
          </p:cNvSpPr>
          <p:nvPr>
            <p:ph type="subTitle" idx="1"/>
          </p:nvPr>
        </p:nvSpPr>
        <p:spPr>
          <a:xfrm>
            <a:off x="1923138" y="2955496"/>
            <a:ext cx="2676600" cy="5679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18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grpSp>
        <p:nvGrpSpPr>
          <p:cNvPr id="490" name="Google Shape;490;p18"/>
          <p:cNvGrpSpPr/>
          <p:nvPr/>
        </p:nvGrpSpPr>
        <p:grpSpPr>
          <a:xfrm>
            <a:off x="480500" y="73050"/>
            <a:ext cx="8183126" cy="373450"/>
            <a:chOff x="630598" y="285438"/>
            <a:chExt cx="8021100" cy="373450"/>
          </a:xfrm>
        </p:grpSpPr>
        <p:grpSp>
          <p:nvGrpSpPr>
            <p:cNvPr id="491" name="Google Shape;491;p18"/>
            <p:cNvGrpSpPr/>
            <p:nvPr/>
          </p:nvGrpSpPr>
          <p:grpSpPr>
            <a:xfrm>
              <a:off x="630598" y="312863"/>
              <a:ext cx="8020975" cy="318600"/>
              <a:chOff x="630598" y="319788"/>
              <a:chExt cx="8020975" cy="318600"/>
            </a:xfrm>
          </p:grpSpPr>
          <p:pic>
            <p:nvPicPr>
              <p:cNvPr id="492" name="Google Shape;492;p18"/>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493" name="Google Shape;493;p18"/>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494" name="Google Shape;494;p18"/>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495" name="Google Shape;495;p18"/>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496" name="Google Shape;496;p18"/>
          <p:cNvGrpSpPr/>
          <p:nvPr/>
        </p:nvGrpSpPr>
        <p:grpSpPr>
          <a:xfrm>
            <a:off x="480494" y="571480"/>
            <a:ext cx="865210" cy="465651"/>
            <a:chOff x="750025" y="571500"/>
            <a:chExt cx="1296000" cy="697500"/>
          </a:xfrm>
        </p:grpSpPr>
        <p:sp>
          <p:nvSpPr>
            <p:cNvPr id="497" name="Google Shape;497;p18"/>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18"/>
          <p:cNvGrpSpPr/>
          <p:nvPr/>
        </p:nvGrpSpPr>
        <p:grpSpPr>
          <a:xfrm rot="10800000">
            <a:off x="7793269" y="4122438"/>
            <a:ext cx="865210" cy="465651"/>
            <a:chOff x="750025" y="571500"/>
            <a:chExt cx="1296000" cy="697500"/>
          </a:xfrm>
        </p:grpSpPr>
        <p:sp>
          <p:nvSpPr>
            <p:cNvPr id="507" name="Google Shape;507;p18"/>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18"/>
          <p:cNvGrpSpPr/>
          <p:nvPr/>
        </p:nvGrpSpPr>
        <p:grpSpPr>
          <a:xfrm>
            <a:off x="480438" y="4709160"/>
            <a:ext cx="8183126" cy="373450"/>
            <a:chOff x="630598" y="285438"/>
            <a:chExt cx="8021100" cy="373450"/>
          </a:xfrm>
        </p:grpSpPr>
        <p:grpSp>
          <p:nvGrpSpPr>
            <p:cNvPr id="517" name="Google Shape;517;p18"/>
            <p:cNvGrpSpPr/>
            <p:nvPr/>
          </p:nvGrpSpPr>
          <p:grpSpPr>
            <a:xfrm>
              <a:off x="630598" y="312863"/>
              <a:ext cx="8020975" cy="318600"/>
              <a:chOff x="630598" y="319788"/>
              <a:chExt cx="8020975" cy="318600"/>
            </a:xfrm>
          </p:grpSpPr>
          <p:pic>
            <p:nvPicPr>
              <p:cNvPr id="518" name="Google Shape;518;p18"/>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519" name="Google Shape;519;p18"/>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520" name="Google Shape;520;p18"/>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521" name="Google Shape;521;p18"/>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_1_1_1_1_1">
    <p:spTree>
      <p:nvGrpSpPr>
        <p:cNvPr id="1" name="Shape 522"/>
        <p:cNvGrpSpPr/>
        <p:nvPr/>
      </p:nvGrpSpPr>
      <p:grpSpPr>
        <a:xfrm>
          <a:off x="0" y="0"/>
          <a:ext cx="0" cy="0"/>
          <a:chOff x="0" y="0"/>
          <a:chExt cx="0" cy="0"/>
        </a:xfrm>
      </p:grpSpPr>
      <p:pic>
        <p:nvPicPr>
          <p:cNvPr id="523" name="Google Shape;523;p19"/>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524" name="Google Shape;524;p19"/>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5" name="Google Shape;525;p19"/>
          <p:cNvSpPr txBox="1">
            <a:spLocks noGrp="1"/>
          </p:cNvSpPr>
          <p:nvPr>
            <p:ph type="subTitle" idx="1"/>
          </p:nvPr>
        </p:nvSpPr>
        <p:spPr>
          <a:xfrm>
            <a:off x="1396650" y="3744746"/>
            <a:ext cx="2235000" cy="54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26" name="Google Shape;526;p19"/>
          <p:cNvSpPr txBox="1">
            <a:spLocks noGrp="1"/>
          </p:cNvSpPr>
          <p:nvPr>
            <p:ph type="subTitle" idx="2"/>
          </p:nvPr>
        </p:nvSpPr>
        <p:spPr>
          <a:xfrm>
            <a:off x="1396650" y="3394955"/>
            <a:ext cx="2235000" cy="3165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27" name="Google Shape;527;p19"/>
          <p:cNvSpPr txBox="1">
            <a:spLocks noGrp="1"/>
          </p:cNvSpPr>
          <p:nvPr>
            <p:ph type="subTitle" idx="3"/>
          </p:nvPr>
        </p:nvSpPr>
        <p:spPr>
          <a:xfrm>
            <a:off x="5512350" y="3744746"/>
            <a:ext cx="2235000" cy="54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28" name="Google Shape;528;p19"/>
          <p:cNvSpPr txBox="1">
            <a:spLocks noGrp="1"/>
          </p:cNvSpPr>
          <p:nvPr>
            <p:ph type="subTitle" idx="4"/>
          </p:nvPr>
        </p:nvSpPr>
        <p:spPr>
          <a:xfrm>
            <a:off x="5512350" y="3394955"/>
            <a:ext cx="2235000" cy="3165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529" name="Google Shape;529;p19"/>
          <p:cNvGrpSpPr/>
          <p:nvPr/>
        </p:nvGrpSpPr>
        <p:grpSpPr>
          <a:xfrm>
            <a:off x="480500" y="73050"/>
            <a:ext cx="8183126" cy="373450"/>
            <a:chOff x="630598" y="285438"/>
            <a:chExt cx="8021100" cy="373450"/>
          </a:xfrm>
        </p:grpSpPr>
        <p:grpSp>
          <p:nvGrpSpPr>
            <p:cNvPr id="530" name="Google Shape;530;p19"/>
            <p:cNvGrpSpPr/>
            <p:nvPr/>
          </p:nvGrpSpPr>
          <p:grpSpPr>
            <a:xfrm>
              <a:off x="630598" y="312863"/>
              <a:ext cx="8020975" cy="318600"/>
              <a:chOff x="630598" y="319788"/>
              <a:chExt cx="8020975" cy="318600"/>
            </a:xfrm>
          </p:grpSpPr>
          <p:pic>
            <p:nvPicPr>
              <p:cNvPr id="531" name="Google Shape;531;p19"/>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532" name="Google Shape;532;p19"/>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533" name="Google Shape;533;p19"/>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534" name="Google Shape;534;p19"/>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535" name="Google Shape;535;p19"/>
          <p:cNvGrpSpPr/>
          <p:nvPr/>
        </p:nvGrpSpPr>
        <p:grpSpPr>
          <a:xfrm>
            <a:off x="480494" y="571480"/>
            <a:ext cx="865210" cy="33046"/>
            <a:chOff x="750025" y="571500"/>
            <a:chExt cx="1296000" cy="49500"/>
          </a:xfrm>
        </p:grpSpPr>
        <p:sp>
          <p:nvSpPr>
            <p:cNvPr id="536" name="Google Shape;536;p1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19"/>
          <p:cNvGrpSpPr/>
          <p:nvPr/>
        </p:nvGrpSpPr>
        <p:grpSpPr>
          <a:xfrm>
            <a:off x="480438" y="4709160"/>
            <a:ext cx="8183126" cy="373450"/>
            <a:chOff x="630598" y="285438"/>
            <a:chExt cx="8021100" cy="373450"/>
          </a:xfrm>
        </p:grpSpPr>
        <p:grpSp>
          <p:nvGrpSpPr>
            <p:cNvPr id="543" name="Google Shape;543;p19"/>
            <p:cNvGrpSpPr/>
            <p:nvPr/>
          </p:nvGrpSpPr>
          <p:grpSpPr>
            <a:xfrm>
              <a:off x="630598" y="312863"/>
              <a:ext cx="8020975" cy="318600"/>
              <a:chOff x="630598" y="319788"/>
              <a:chExt cx="8020975" cy="318600"/>
            </a:xfrm>
          </p:grpSpPr>
          <p:pic>
            <p:nvPicPr>
              <p:cNvPr id="544" name="Google Shape;544;p19"/>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545" name="Google Shape;545;p19"/>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546" name="Google Shape;546;p19"/>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547" name="Google Shape;547;p19"/>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548" name="Google Shape;548;p19"/>
          <p:cNvGrpSpPr/>
          <p:nvPr/>
        </p:nvGrpSpPr>
        <p:grpSpPr>
          <a:xfrm>
            <a:off x="7798419" y="571480"/>
            <a:ext cx="865210" cy="33046"/>
            <a:chOff x="750025" y="571500"/>
            <a:chExt cx="1296000" cy="49500"/>
          </a:xfrm>
        </p:grpSpPr>
        <p:sp>
          <p:nvSpPr>
            <p:cNvPr id="549" name="Google Shape;549;p1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_1_1_1_1_1_1">
    <p:spTree>
      <p:nvGrpSpPr>
        <p:cNvPr id="1" name="Shape 555"/>
        <p:cNvGrpSpPr/>
        <p:nvPr/>
      </p:nvGrpSpPr>
      <p:grpSpPr>
        <a:xfrm>
          <a:off x="0" y="0"/>
          <a:ext cx="0" cy="0"/>
          <a:chOff x="0" y="0"/>
          <a:chExt cx="0" cy="0"/>
        </a:xfrm>
      </p:grpSpPr>
      <p:pic>
        <p:nvPicPr>
          <p:cNvPr id="556" name="Google Shape;556;p20"/>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557" name="Google Shape;557;p20"/>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20"/>
          <p:cNvSpPr txBox="1">
            <a:spLocks noGrp="1"/>
          </p:cNvSpPr>
          <p:nvPr>
            <p:ph type="subTitle" idx="1"/>
          </p:nvPr>
        </p:nvSpPr>
        <p:spPr>
          <a:xfrm>
            <a:off x="682825" y="2584997"/>
            <a:ext cx="2229300" cy="120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59" name="Google Shape;559;p20"/>
          <p:cNvSpPr txBox="1">
            <a:spLocks noGrp="1"/>
          </p:cNvSpPr>
          <p:nvPr>
            <p:ph type="subTitle" idx="2"/>
          </p:nvPr>
        </p:nvSpPr>
        <p:spPr>
          <a:xfrm>
            <a:off x="682825" y="2225613"/>
            <a:ext cx="2229300" cy="3384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60" name="Google Shape;560;p20"/>
          <p:cNvSpPr txBox="1">
            <a:spLocks noGrp="1"/>
          </p:cNvSpPr>
          <p:nvPr>
            <p:ph type="subTitle" idx="3"/>
          </p:nvPr>
        </p:nvSpPr>
        <p:spPr>
          <a:xfrm>
            <a:off x="3457353" y="2584997"/>
            <a:ext cx="2229300" cy="120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61" name="Google Shape;561;p20"/>
          <p:cNvSpPr txBox="1">
            <a:spLocks noGrp="1"/>
          </p:cNvSpPr>
          <p:nvPr>
            <p:ph type="subTitle" idx="4"/>
          </p:nvPr>
        </p:nvSpPr>
        <p:spPr>
          <a:xfrm>
            <a:off x="3457353" y="2225613"/>
            <a:ext cx="2229300" cy="3384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62" name="Google Shape;562;p20"/>
          <p:cNvSpPr txBox="1">
            <a:spLocks noGrp="1"/>
          </p:cNvSpPr>
          <p:nvPr>
            <p:ph type="subTitle" idx="5"/>
          </p:nvPr>
        </p:nvSpPr>
        <p:spPr>
          <a:xfrm>
            <a:off x="6231881" y="2584997"/>
            <a:ext cx="2229300" cy="120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63" name="Google Shape;563;p20"/>
          <p:cNvSpPr txBox="1">
            <a:spLocks noGrp="1"/>
          </p:cNvSpPr>
          <p:nvPr>
            <p:ph type="subTitle" idx="6"/>
          </p:nvPr>
        </p:nvSpPr>
        <p:spPr>
          <a:xfrm>
            <a:off x="6231881" y="2225613"/>
            <a:ext cx="2229300" cy="3384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564" name="Google Shape;564;p20"/>
          <p:cNvGrpSpPr/>
          <p:nvPr/>
        </p:nvGrpSpPr>
        <p:grpSpPr>
          <a:xfrm>
            <a:off x="480500" y="73050"/>
            <a:ext cx="8183126" cy="373450"/>
            <a:chOff x="630598" y="285438"/>
            <a:chExt cx="8021100" cy="373450"/>
          </a:xfrm>
        </p:grpSpPr>
        <p:grpSp>
          <p:nvGrpSpPr>
            <p:cNvPr id="565" name="Google Shape;565;p20"/>
            <p:cNvGrpSpPr/>
            <p:nvPr/>
          </p:nvGrpSpPr>
          <p:grpSpPr>
            <a:xfrm>
              <a:off x="630598" y="312863"/>
              <a:ext cx="8020975" cy="318600"/>
              <a:chOff x="630598" y="319788"/>
              <a:chExt cx="8020975" cy="318600"/>
            </a:xfrm>
          </p:grpSpPr>
          <p:pic>
            <p:nvPicPr>
              <p:cNvPr id="566" name="Google Shape;566;p20"/>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567" name="Google Shape;567;p20"/>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568" name="Google Shape;568;p20"/>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569" name="Google Shape;569;p20"/>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570" name="Google Shape;570;p20"/>
          <p:cNvGrpSpPr/>
          <p:nvPr/>
        </p:nvGrpSpPr>
        <p:grpSpPr>
          <a:xfrm>
            <a:off x="480494" y="571480"/>
            <a:ext cx="865210" cy="33046"/>
            <a:chOff x="750025" y="571500"/>
            <a:chExt cx="1296000" cy="49500"/>
          </a:xfrm>
        </p:grpSpPr>
        <p:sp>
          <p:nvSpPr>
            <p:cNvPr id="571" name="Google Shape;571;p20"/>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0"/>
          <p:cNvGrpSpPr/>
          <p:nvPr/>
        </p:nvGrpSpPr>
        <p:grpSpPr>
          <a:xfrm>
            <a:off x="7798419" y="571480"/>
            <a:ext cx="865210" cy="33046"/>
            <a:chOff x="750025" y="571500"/>
            <a:chExt cx="1296000" cy="49500"/>
          </a:xfrm>
        </p:grpSpPr>
        <p:sp>
          <p:nvSpPr>
            <p:cNvPr id="578" name="Google Shape;578;p20"/>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0"/>
          <p:cNvGrpSpPr/>
          <p:nvPr/>
        </p:nvGrpSpPr>
        <p:grpSpPr>
          <a:xfrm flipH="1">
            <a:off x="480437" y="4709160"/>
            <a:ext cx="8183126" cy="373450"/>
            <a:chOff x="630598" y="285438"/>
            <a:chExt cx="8021100" cy="373450"/>
          </a:xfrm>
        </p:grpSpPr>
        <p:grpSp>
          <p:nvGrpSpPr>
            <p:cNvPr id="585" name="Google Shape;585;p20"/>
            <p:cNvGrpSpPr/>
            <p:nvPr/>
          </p:nvGrpSpPr>
          <p:grpSpPr>
            <a:xfrm>
              <a:off x="630598" y="312863"/>
              <a:ext cx="8020975" cy="318600"/>
              <a:chOff x="630598" y="319788"/>
              <a:chExt cx="8020975" cy="318600"/>
            </a:xfrm>
          </p:grpSpPr>
          <p:pic>
            <p:nvPicPr>
              <p:cNvPr id="586" name="Google Shape;586;p20"/>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587" name="Google Shape;587;p20"/>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588" name="Google Shape;588;p20"/>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589" name="Google Shape;589;p20"/>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pic>
        <p:nvPicPr>
          <p:cNvPr id="59" name="Google Shape;59;p3"/>
          <p:cNvPicPr preferRelativeResize="0"/>
          <p:nvPr/>
        </p:nvPicPr>
        <p:blipFill>
          <a:blip r:embed="rId2">
            <a:alphaModFix amt="35000"/>
          </a:blip>
          <a:stretch>
            <a:fillRect/>
          </a:stretch>
        </p:blipFill>
        <p:spPr>
          <a:xfrm>
            <a:off x="0" y="0"/>
            <a:ext cx="9144000" cy="5143500"/>
          </a:xfrm>
          <a:prstGeom prst="rect">
            <a:avLst/>
          </a:prstGeom>
          <a:noFill/>
          <a:ln>
            <a:noFill/>
          </a:ln>
        </p:spPr>
      </p:pic>
      <p:grpSp>
        <p:nvGrpSpPr>
          <p:cNvPr id="60" name="Google Shape;60;p3"/>
          <p:cNvGrpSpPr/>
          <p:nvPr/>
        </p:nvGrpSpPr>
        <p:grpSpPr>
          <a:xfrm>
            <a:off x="480500" y="73050"/>
            <a:ext cx="7890025" cy="373450"/>
            <a:chOff x="630598" y="285438"/>
            <a:chExt cx="7733802" cy="373450"/>
          </a:xfrm>
        </p:grpSpPr>
        <p:grpSp>
          <p:nvGrpSpPr>
            <p:cNvPr id="61" name="Google Shape;61;p3"/>
            <p:cNvGrpSpPr/>
            <p:nvPr/>
          </p:nvGrpSpPr>
          <p:grpSpPr>
            <a:xfrm>
              <a:off x="630598" y="312851"/>
              <a:ext cx="7733802" cy="318600"/>
              <a:chOff x="630598" y="319776"/>
              <a:chExt cx="7733802" cy="318600"/>
            </a:xfrm>
          </p:grpSpPr>
          <p:pic>
            <p:nvPicPr>
              <p:cNvPr id="62" name="Google Shape;62;p3"/>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63" name="Google Shape;63;p3"/>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64" name="Google Shape;64;p3"/>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65" name="Google Shape;65;p3"/>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66" name="Google Shape;66;p3"/>
          <p:cNvGrpSpPr/>
          <p:nvPr/>
        </p:nvGrpSpPr>
        <p:grpSpPr>
          <a:xfrm>
            <a:off x="75450" y="473549"/>
            <a:ext cx="378300" cy="4229801"/>
            <a:chOff x="172711" y="473549"/>
            <a:chExt cx="378300" cy="4229801"/>
          </a:xfrm>
        </p:grpSpPr>
        <p:pic>
          <p:nvPicPr>
            <p:cNvPr id="67" name="Google Shape;67;p3"/>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68" name="Google Shape;68;p3"/>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69" name="Google Shape;69;p3"/>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70" name="Google Shape;70;p3"/>
          <p:cNvPicPr preferRelativeResize="0"/>
          <p:nvPr/>
        </p:nvPicPr>
        <p:blipFill rotWithShape="1">
          <a:blip r:embed="rId4">
            <a:alphaModFix amt="95000"/>
          </a:blip>
          <a:srcRect t="-198" b="883"/>
          <a:stretch/>
        </p:blipFill>
        <p:spPr>
          <a:xfrm rot="5400000" flipH="1">
            <a:off x="8586013" y="-83737"/>
            <a:ext cx="324450" cy="687023"/>
          </a:xfrm>
          <a:prstGeom prst="rect">
            <a:avLst/>
          </a:prstGeom>
          <a:noFill/>
          <a:ln>
            <a:noFill/>
          </a:ln>
        </p:spPr>
      </p:pic>
      <p:grpSp>
        <p:nvGrpSpPr>
          <p:cNvPr id="71" name="Google Shape;71;p3"/>
          <p:cNvGrpSpPr/>
          <p:nvPr/>
        </p:nvGrpSpPr>
        <p:grpSpPr>
          <a:xfrm flipH="1">
            <a:off x="776125" y="4704825"/>
            <a:ext cx="7890025" cy="373450"/>
            <a:chOff x="630598" y="285438"/>
            <a:chExt cx="7733802" cy="373450"/>
          </a:xfrm>
        </p:grpSpPr>
        <p:grpSp>
          <p:nvGrpSpPr>
            <p:cNvPr id="72" name="Google Shape;72;p3"/>
            <p:cNvGrpSpPr/>
            <p:nvPr/>
          </p:nvGrpSpPr>
          <p:grpSpPr>
            <a:xfrm>
              <a:off x="630598" y="312851"/>
              <a:ext cx="7733802" cy="318600"/>
              <a:chOff x="630598" y="319776"/>
              <a:chExt cx="7733802" cy="318600"/>
            </a:xfrm>
          </p:grpSpPr>
          <p:pic>
            <p:nvPicPr>
              <p:cNvPr id="73" name="Google Shape;73;p3"/>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74" name="Google Shape;74;p3"/>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75" name="Google Shape;75;p3"/>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76" name="Google Shape;76;p3"/>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77" name="Google Shape;77;p3"/>
          <p:cNvPicPr preferRelativeResize="0"/>
          <p:nvPr/>
        </p:nvPicPr>
        <p:blipFill rotWithShape="1">
          <a:blip r:embed="rId4">
            <a:alphaModFix amt="95000"/>
          </a:blip>
          <a:srcRect t="-198" b="883"/>
          <a:stretch/>
        </p:blipFill>
        <p:spPr>
          <a:xfrm rot="-5400000">
            <a:off x="236187" y="4548038"/>
            <a:ext cx="324450" cy="687023"/>
          </a:xfrm>
          <a:prstGeom prst="rect">
            <a:avLst/>
          </a:prstGeom>
          <a:noFill/>
          <a:ln>
            <a:noFill/>
          </a:ln>
        </p:spPr>
      </p:pic>
      <p:grpSp>
        <p:nvGrpSpPr>
          <p:cNvPr id="78" name="Google Shape;78;p3"/>
          <p:cNvGrpSpPr/>
          <p:nvPr/>
        </p:nvGrpSpPr>
        <p:grpSpPr>
          <a:xfrm rot="10800000" flipH="1">
            <a:off x="8691294" y="473549"/>
            <a:ext cx="378300" cy="4229801"/>
            <a:chOff x="172711" y="473549"/>
            <a:chExt cx="378300" cy="4229801"/>
          </a:xfrm>
        </p:grpSpPr>
        <p:pic>
          <p:nvPicPr>
            <p:cNvPr id="79" name="Google Shape;79;p3"/>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80" name="Google Shape;80;p3"/>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81" name="Google Shape;81;p3"/>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sp>
        <p:nvSpPr>
          <p:cNvPr id="82" name="Google Shape;82;p3"/>
          <p:cNvSpPr txBox="1">
            <a:spLocks noGrp="1"/>
          </p:cNvSpPr>
          <p:nvPr>
            <p:ph type="title" hasCustomPrompt="1"/>
          </p:nvPr>
        </p:nvSpPr>
        <p:spPr>
          <a:xfrm flipH="1">
            <a:off x="3667350" y="873001"/>
            <a:ext cx="1809300" cy="1544100"/>
          </a:xfrm>
          <a:prstGeom prst="rect">
            <a:avLst/>
          </a:prstGeom>
        </p:spPr>
        <p:txBody>
          <a:bodyPr spcFirstLastPara="1" wrap="square" lIns="0" tIns="0" rIns="0" bIns="0" anchor="t" anchorCtr="0">
            <a:noAutofit/>
          </a:bodyPr>
          <a:lstStyle>
            <a:lvl1pPr lvl="0" algn="ctr" rtl="0">
              <a:spcBef>
                <a:spcPts val="0"/>
              </a:spcBef>
              <a:spcAft>
                <a:spcPts val="0"/>
              </a:spcAft>
              <a:buSzPts val="2500"/>
              <a:buNone/>
              <a:defRPr sz="10000">
                <a:solidFill>
                  <a:schemeClr val="accent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3" name="Google Shape;83;p3"/>
          <p:cNvSpPr txBox="1">
            <a:spLocks noGrp="1"/>
          </p:cNvSpPr>
          <p:nvPr>
            <p:ph type="title" idx="2"/>
          </p:nvPr>
        </p:nvSpPr>
        <p:spPr>
          <a:xfrm>
            <a:off x="1744076" y="2759775"/>
            <a:ext cx="5655900" cy="7149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4200" b="1">
                <a:latin typeface="Roboto Slab"/>
                <a:ea typeface="Roboto Slab"/>
                <a:cs typeface="Roboto Slab"/>
                <a:sym typeface="Roboto Slab"/>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3"/>
          <p:cNvSpPr txBox="1">
            <a:spLocks noGrp="1"/>
          </p:cNvSpPr>
          <p:nvPr>
            <p:ph type="subTitle" idx="1"/>
          </p:nvPr>
        </p:nvSpPr>
        <p:spPr>
          <a:xfrm>
            <a:off x="1744151" y="3470175"/>
            <a:ext cx="5655900" cy="282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00"/>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grpSp>
        <p:nvGrpSpPr>
          <p:cNvPr id="85" name="Google Shape;85;p3"/>
          <p:cNvGrpSpPr/>
          <p:nvPr/>
        </p:nvGrpSpPr>
        <p:grpSpPr>
          <a:xfrm flipH="1">
            <a:off x="7693108" y="571480"/>
            <a:ext cx="865210" cy="465651"/>
            <a:chOff x="750025" y="571500"/>
            <a:chExt cx="1296000" cy="697500"/>
          </a:xfrm>
        </p:grpSpPr>
        <p:sp>
          <p:nvSpPr>
            <p:cNvPr id="86" name="Google Shape;86;p3"/>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rot="10800000" flipH="1">
            <a:off x="583033" y="4106480"/>
            <a:ext cx="865210" cy="465651"/>
            <a:chOff x="750025" y="571500"/>
            <a:chExt cx="1296000" cy="697500"/>
          </a:xfrm>
        </p:grpSpPr>
        <p:sp>
          <p:nvSpPr>
            <p:cNvPr id="96" name="Google Shape;96;p3"/>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 name="Google Shape;105;p3"/>
          <p:cNvPicPr preferRelativeResize="0"/>
          <p:nvPr/>
        </p:nvPicPr>
        <p:blipFill rotWithShape="1">
          <a:blip r:embed="rId5">
            <a:alphaModFix/>
          </a:blip>
          <a:srcRect t="-5358" b="-5358"/>
          <a:stretch/>
        </p:blipFill>
        <p:spPr>
          <a:xfrm rot="5400000" flipH="1">
            <a:off x="70838" y="31401"/>
            <a:ext cx="384799" cy="416050"/>
          </a:xfrm>
          <a:prstGeom prst="rect">
            <a:avLst/>
          </a:prstGeom>
          <a:noFill/>
          <a:ln>
            <a:noFill/>
          </a:ln>
        </p:spPr>
      </p:pic>
      <p:pic>
        <p:nvPicPr>
          <p:cNvPr id="106" name="Google Shape;106;p3"/>
          <p:cNvPicPr preferRelativeResize="0"/>
          <p:nvPr/>
        </p:nvPicPr>
        <p:blipFill rotWithShape="1">
          <a:blip r:embed="rId5">
            <a:alphaModFix/>
          </a:blip>
          <a:srcRect t="-5358" b="-5358"/>
          <a:stretch/>
        </p:blipFill>
        <p:spPr>
          <a:xfrm rot="-5400000" flipH="1">
            <a:off x="8688363" y="4696051"/>
            <a:ext cx="384799" cy="4160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2_1_1_1_1_1_1_1">
    <p:spTree>
      <p:nvGrpSpPr>
        <p:cNvPr id="1" name="Shape 590"/>
        <p:cNvGrpSpPr/>
        <p:nvPr/>
      </p:nvGrpSpPr>
      <p:grpSpPr>
        <a:xfrm>
          <a:off x="0" y="0"/>
          <a:ext cx="0" cy="0"/>
          <a:chOff x="0" y="0"/>
          <a:chExt cx="0" cy="0"/>
        </a:xfrm>
      </p:grpSpPr>
      <p:pic>
        <p:nvPicPr>
          <p:cNvPr id="591" name="Google Shape;591;p21"/>
          <p:cNvPicPr preferRelativeResize="0"/>
          <p:nvPr/>
        </p:nvPicPr>
        <p:blipFill>
          <a:blip r:embed="rId2">
            <a:alphaModFix amt="35000"/>
          </a:blip>
          <a:stretch>
            <a:fillRect/>
          </a:stretch>
        </p:blipFill>
        <p:spPr>
          <a:xfrm rot="10800000">
            <a:off x="0" y="0"/>
            <a:ext cx="9144000" cy="5143500"/>
          </a:xfrm>
          <a:prstGeom prst="rect">
            <a:avLst/>
          </a:prstGeom>
          <a:noFill/>
          <a:ln>
            <a:noFill/>
          </a:ln>
        </p:spPr>
      </p:pic>
      <p:sp>
        <p:nvSpPr>
          <p:cNvPr id="592" name="Google Shape;592;p21"/>
          <p:cNvSpPr/>
          <p:nvPr/>
        </p:nvSpPr>
        <p:spPr>
          <a:xfrm>
            <a:off x="480375" y="1323475"/>
            <a:ext cx="8183400" cy="29544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4" name="Google Shape;594;p21"/>
          <p:cNvSpPr txBox="1">
            <a:spLocks noGrp="1"/>
          </p:cNvSpPr>
          <p:nvPr>
            <p:ph type="subTitle" idx="1"/>
          </p:nvPr>
        </p:nvSpPr>
        <p:spPr>
          <a:xfrm>
            <a:off x="2184600" y="2050740"/>
            <a:ext cx="2194500" cy="541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95" name="Google Shape;595;p21"/>
          <p:cNvSpPr txBox="1">
            <a:spLocks noGrp="1"/>
          </p:cNvSpPr>
          <p:nvPr>
            <p:ph type="subTitle" idx="2"/>
          </p:nvPr>
        </p:nvSpPr>
        <p:spPr>
          <a:xfrm>
            <a:off x="2184600" y="1732413"/>
            <a:ext cx="2194500" cy="33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96" name="Google Shape;596;p21"/>
          <p:cNvSpPr txBox="1">
            <a:spLocks noGrp="1"/>
          </p:cNvSpPr>
          <p:nvPr>
            <p:ph type="title" idx="3" hasCustomPrompt="1"/>
          </p:nvPr>
        </p:nvSpPr>
        <p:spPr>
          <a:xfrm flipH="1">
            <a:off x="1307000" y="1736288"/>
            <a:ext cx="730200" cy="855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597" name="Google Shape;597;p21"/>
          <p:cNvSpPr txBox="1">
            <a:spLocks noGrp="1"/>
          </p:cNvSpPr>
          <p:nvPr>
            <p:ph type="subTitle" idx="4"/>
          </p:nvPr>
        </p:nvSpPr>
        <p:spPr>
          <a:xfrm>
            <a:off x="2184600" y="3327390"/>
            <a:ext cx="2194500" cy="541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598" name="Google Shape;598;p21"/>
          <p:cNvSpPr txBox="1">
            <a:spLocks noGrp="1"/>
          </p:cNvSpPr>
          <p:nvPr>
            <p:ph type="subTitle" idx="5"/>
          </p:nvPr>
        </p:nvSpPr>
        <p:spPr>
          <a:xfrm>
            <a:off x="2184600" y="3009063"/>
            <a:ext cx="2194500" cy="33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99" name="Google Shape;599;p21"/>
          <p:cNvSpPr txBox="1">
            <a:spLocks noGrp="1"/>
          </p:cNvSpPr>
          <p:nvPr>
            <p:ph type="title" idx="6" hasCustomPrompt="1"/>
          </p:nvPr>
        </p:nvSpPr>
        <p:spPr>
          <a:xfrm flipH="1">
            <a:off x="1307000" y="3012938"/>
            <a:ext cx="730200" cy="855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600" name="Google Shape;600;p21"/>
          <p:cNvSpPr txBox="1">
            <a:spLocks noGrp="1"/>
          </p:cNvSpPr>
          <p:nvPr>
            <p:ph type="subTitle" idx="7"/>
          </p:nvPr>
        </p:nvSpPr>
        <p:spPr>
          <a:xfrm>
            <a:off x="5686275" y="2050740"/>
            <a:ext cx="2194500" cy="541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1" name="Google Shape;601;p21"/>
          <p:cNvSpPr txBox="1">
            <a:spLocks noGrp="1"/>
          </p:cNvSpPr>
          <p:nvPr>
            <p:ph type="subTitle" idx="8"/>
          </p:nvPr>
        </p:nvSpPr>
        <p:spPr>
          <a:xfrm>
            <a:off x="5686275" y="1732413"/>
            <a:ext cx="2194500" cy="33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02" name="Google Shape;602;p21"/>
          <p:cNvSpPr txBox="1">
            <a:spLocks noGrp="1"/>
          </p:cNvSpPr>
          <p:nvPr>
            <p:ph type="title" idx="9" hasCustomPrompt="1"/>
          </p:nvPr>
        </p:nvSpPr>
        <p:spPr>
          <a:xfrm flipH="1">
            <a:off x="4808675" y="1736288"/>
            <a:ext cx="730200" cy="855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603" name="Google Shape;603;p21"/>
          <p:cNvSpPr txBox="1">
            <a:spLocks noGrp="1"/>
          </p:cNvSpPr>
          <p:nvPr>
            <p:ph type="subTitle" idx="13"/>
          </p:nvPr>
        </p:nvSpPr>
        <p:spPr>
          <a:xfrm>
            <a:off x="5686275" y="3327390"/>
            <a:ext cx="2194500" cy="541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4" name="Google Shape;604;p21"/>
          <p:cNvSpPr txBox="1">
            <a:spLocks noGrp="1"/>
          </p:cNvSpPr>
          <p:nvPr>
            <p:ph type="subTitle" idx="14"/>
          </p:nvPr>
        </p:nvSpPr>
        <p:spPr>
          <a:xfrm>
            <a:off x="5686275" y="3009063"/>
            <a:ext cx="2194500" cy="33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05" name="Google Shape;605;p21"/>
          <p:cNvSpPr txBox="1">
            <a:spLocks noGrp="1"/>
          </p:cNvSpPr>
          <p:nvPr>
            <p:ph type="title" idx="15" hasCustomPrompt="1"/>
          </p:nvPr>
        </p:nvSpPr>
        <p:spPr>
          <a:xfrm flipH="1">
            <a:off x="4808675" y="3012938"/>
            <a:ext cx="730200" cy="8559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grpSp>
        <p:nvGrpSpPr>
          <p:cNvPr id="606" name="Google Shape;606;p21"/>
          <p:cNvGrpSpPr/>
          <p:nvPr/>
        </p:nvGrpSpPr>
        <p:grpSpPr>
          <a:xfrm flipH="1">
            <a:off x="480500" y="73050"/>
            <a:ext cx="8183126" cy="373450"/>
            <a:chOff x="630598" y="285438"/>
            <a:chExt cx="8021100" cy="373450"/>
          </a:xfrm>
        </p:grpSpPr>
        <p:grpSp>
          <p:nvGrpSpPr>
            <p:cNvPr id="607" name="Google Shape;607;p21"/>
            <p:cNvGrpSpPr/>
            <p:nvPr/>
          </p:nvGrpSpPr>
          <p:grpSpPr>
            <a:xfrm>
              <a:off x="630598" y="312863"/>
              <a:ext cx="8020975" cy="318600"/>
              <a:chOff x="630598" y="319788"/>
              <a:chExt cx="8020975" cy="318600"/>
            </a:xfrm>
          </p:grpSpPr>
          <p:pic>
            <p:nvPicPr>
              <p:cNvPr id="608" name="Google Shape;608;p21"/>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609" name="Google Shape;609;p21"/>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610" name="Google Shape;610;p21"/>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611" name="Google Shape;611;p21"/>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612" name="Google Shape;612;p21"/>
          <p:cNvGrpSpPr/>
          <p:nvPr/>
        </p:nvGrpSpPr>
        <p:grpSpPr>
          <a:xfrm flipH="1">
            <a:off x="480500" y="4686300"/>
            <a:ext cx="8183126" cy="373450"/>
            <a:chOff x="630598" y="285438"/>
            <a:chExt cx="8021100" cy="373450"/>
          </a:xfrm>
        </p:grpSpPr>
        <p:grpSp>
          <p:nvGrpSpPr>
            <p:cNvPr id="613" name="Google Shape;613;p21"/>
            <p:cNvGrpSpPr/>
            <p:nvPr/>
          </p:nvGrpSpPr>
          <p:grpSpPr>
            <a:xfrm>
              <a:off x="630598" y="312863"/>
              <a:ext cx="8020975" cy="318600"/>
              <a:chOff x="630598" y="319788"/>
              <a:chExt cx="8020975" cy="318600"/>
            </a:xfrm>
          </p:grpSpPr>
          <p:pic>
            <p:nvPicPr>
              <p:cNvPr id="614" name="Google Shape;614;p21"/>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615" name="Google Shape;615;p21"/>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616" name="Google Shape;616;p21"/>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617" name="Google Shape;617;p21"/>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618" name="Google Shape;618;p21"/>
          <p:cNvCxnSpPr/>
          <p:nvPr/>
        </p:nvCxnSpPr>
        <p:spPr>
          <a:xfrm rot="10800000">
            <a:off x="485925" y="1581250"/>
            <a:ext cx="0" cy="2438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2_1_1_1_1_1_1_1_1">
    <p:spTree>
      <p:nvGrpSpPr>
        <p:cNvPr id="1" name="Shape 619"/>
        <p:cNvGrpSpPr/>
        <p:nvPr/>
      </p:nvGrpSpPr>
      <p:grpSpPr>
        <a:xfrm>
          <a:off x="0" y="0"/>
          <a:ext cx="0" cy="0"/>
          <a:chOff x="0" y="0"/>
          <a:chExt cx="0" cy="0"/>
        </a:xfrm>
      </p:grpSpPr>
      <p:pic>
        <p:nvPicPr>
          <p:cNvPr id="620" name="Google Shape;620;p22"/>
          <p:cNvPicPr preferRelativeResize="0"/>
          <p:nvPr/>
        </p:nvPicPr>
        <p:blipFill>
          <a:blip r:embed="rId2">
            <a:alphaModFix amt="35000"/>
          </a:blip>
          <a:stretch>
            <a:fillRect/>
          </a:stretch>
        </p:blipFill>
        <p:spPr>
          <a:xfrm rot="10800000">
            <a:off x="0" y="0"/>
            <a:ext cx="9144000" cy="5143500"/>
          </a:xfrm>
          <a:prstGeom prst="rect">
            <a:avLst/>
          </a:prstGeom>
          <a:noFill/>
          <a:ln>
            <a:noFill/>
          </a:ln>
        </p:spPr>
      </p:pic>
      <p:sp>
        <p:nvSpPr>
          <p:cNvPr id="621" name="Google Shape;621;p22"/>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2" name="Google Shape;622;p22"/>
          <p:cNvSpPr txBox="1">
            <a:spLocks noGrp="1"/>
          </p:cNvSpPr>
          <p:nvPr>
            <p:ph type="subTitle" idx="1"/>
          </p:nvPr>
        </p:nvSpPr>
        <p:spPr>
          <a:xfrm>
            <a:off x="750025" y="1959725"/>
            <a:ext cx="2143200" cy="74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23" name="Google Shape;623;p22"/>
          <p:cNvSpPr txBox="1">
            <a:spLocks noGrp="1"/>
          </p:cNvSpPr>
          <p:nvPr>
            <p:ph type="subTitle" idx="2"/>
          </p:nvPr>
        </p:nvSpPr>
        <p:spPr>
          <a:xfrm>
            <a:off x="750025" y="1621325"/>
            <a:ext cx="21432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24" name="Google Shape;624;p22"/>
          <p:cNvSpPr txBox="1">
            <a:spLocks noGrp="1"/>
          </p:cNvSpPr>
          <p:nvPr>
            <p:ph type="subTitle" idx="3"/>
          </p:nvPr>
        </p:nvSpPr>
        <p:spPr>
          <a:xfrm>
            <a:off x="3500400" y="1959725"/>
            <a:ext cx="2143200" cy="74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25" name="Google Shape;625;p22"/>
          <p:cNvSpPr txBox="1">
            <a:spLocks noGrp="1"/>
          </p:cNvSpPr>
          <p:nvPr>
            <p:ph type="subTitle" idx="4"/>
          </p:nvPr>
        </p:nvSpPr>
        <p:spPr>
          <a:xfrm>
            <a:off x="3500400" y="1621325"/>
            <a:ext cx="21432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26" name="Google Shape;626;p22"/>
          <p:cNvSpPr txBox="1">
            <a:spLocks noGrp="1"/>
          </p:cNvSpPr>
          <p:nvPr>
            <p:ph type="subTitle" idx="5"/>
          </p:nvPr>
        </p:nvSpPr>
        <p:spPr>
          <a:xfrm>
            <a:off x="6250775" y="1959725"/>
            <a:ext cx="2143200" cy="74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27" name="Google Shape;627;p22"/>
          <p:cNvSpPr txBox="1">
            <a:spLocks noGrp="1"/>
          </p:cNvSpPr>
          <p:nvPr>
            <p:ph type="subTitle" idx="6"/>
          </p:nvPr>
        </p:nvSpPr>
        <p:spPr>
          <a:xfrm>
            <a:off x="6250775" y="1621325"/>
            <a:ext cx="21432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28" name="Google Shape;628;p22"/>
          <p:cNvSpPr txBox="1">
            <a:spLocks noGrp="1"/>
          </p:cNvSpPr>
          <p:nvPr>
            <p:ph type="subTitle" idx="7"/>
          </p:nvPr>
        </p:nvSpPr>
        <p:spPr>
          <a:xfrm>
            <a:off x="750013" y="3552475"/>
            <a:ext cx="2143200" cy="74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29" name="Google Shape;629;p22"/>
          <p:cNvSpPr txBox="1">
            <a:spLocks noGrp="1"/>
          </p:cNvSpPr>
          <p:nvPr>
            <p:ph type="subTitle" idx="8"/>
          </p:nvPr>
        </p:nvSpPr>
        <p:spPr>
          <a:xfrm>
            <a:off x="750013" y="3214075"/>
            <a:ext cx="21432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30" name="Google Shape;630;p22"/>
          <p:cNvSpPr txBox="1">
            <a:spLocks noGrp="1"/>
          </p:cNvSpPr>
          <p:nvPr>
            <p:ph type="subTitle" idx="9"/>
          </p:nvPr>
        </p:nvSpPr>
        <p:spPr>
          <a:xfrm>
            <a:off x="3500388" y="3552475"/>
            <a:ext cx="2143200" cy="749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31" name="Google Shape;631;p22"/>
          <p:cNvSpPr txBox="1">
            <a:spLocks noGrp="1"/>
          </p:cNvSpPr>
          <p:nvPr>
            <p:ph type="subTitle" idx="13"/>
          </p:nvPr>
        </p:nvSpPr>
        <p:spPr>
          <a:xfrm>
            <a:off x="3500388" y="3214075"/>
            <a:ext cx="21432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632" name="Google Shape;632;p22"/>
          <p:cNvGrpSpPr/>
          <p:nvPr/>
        </p:nvGrpSpPr>
        <p:grpSpPr>
          <a:xfrm flipH="1">
            <a:off x="7786120" y="302055"/>
            <a:ext cx="865210" cy="465651"/>
            <a:chOff x="750025" y="571500"/>
            <a:chExt cx="1296000" cy="697500"/>
          </a:xfrm>
        </p:grpSpPr>
        <p:sp>
          <p:nvSpPr>
            <p:cNvPr id="633" name="Google Shape;633;p22"/>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22"/>
          <p:cNvGrpSpPr/>
          <p:nvPr/>
        </p:nvGrpSpPr>
        <p:grpSpPr>
          <a:xfrm>
            <a:off x="492670" y="302055"/>
            <a:ext cx="865210" cy="465651"/>
            <a:chOff x="750025" y="571500"/>
            <a:chExt cx="1296000" cy="697500"/>
          </a:xfrm>
        </p:grpSpPr>
        <p:sp>
          <p:nvSpPr>
            <p:cNvPr id="643" name="Google Shape;643;p22"/>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2"/>
          <p:cNvGrpSpPr/>
          <p:nvPr/>
        </p:nvGrpSpPr>
        <p:grpSpPr>
          <a:xfrm>
            <a:off x="480500" y="4686300"/>
            <a:ext cx="8183126" cy="373450"/>
            <a:chOff x="630598" y="285438"/>
            <a:chExt cx="8021100" cy="373450"/>
          </a:xfrm>
        </p:grpSpPr>
        <p:grpSp>
          <p:nvGrpSpPr>
            <p:cNvPr id="653" name="Google Shape;653;p22"/>
            <p:cNvGrpSpPr/>
            <p:nvPr/>
          </p:nvGrpSpPr>
          <p:grpSpPr>
            <a:xfrm>
              <a:off x="630598" y="312863"/>
              <a:ext cx="8020975" cy="318600"/>
              <a:chOff x="630598" y="319788"/>
              <a:chExt cx="8020975" cy="318600"/>
            </a:xfrm>
          </p:grpSpPr>
          <p:pic>
            <p:nvPicPr>
              <p:cNvPr id="654" name="Google Shape;654;p22"/>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655" name="Google Shape;655;p22"/>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656" name="Google Shape;656;p22"/>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657" name="Google Shape;657;p22"/>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2_1_1_1_1_1_1_1_1_1">
    <p:spTree>
      <p:nvGrpSpPr>
        <p:cNvPr id="1" name="Shape 658"/>
        <p:cNvGrpSpPr/>
        <p:nvPr/>
      </p:nvGrpSpPr>
      <p:grpSpPr>
        <a:xfrm>
          <a:off x="0" y="0"/>
          <a:ext cx="0" cy="0"/>
          <a:chOff x="0" y="0"/>
          <a:chExt cx="0" cy="0"/>
        </a:xfrm>
      </p:grpSpPr>
      <p:pic>
        <p:nvPicPr>
          <p:cNvPr id="659" name="Google Shape;659;p23"/>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660" name="Google Shape;660;p23"/>
          <p:cNvSpPr/>
          <p:nvPr/>
        </p:nvSpPr>
        <p:spPr>
          <a:xfrm>
            <a:off x="480450" y="1171800"/>
            <a:ext cx="81831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txBox="1">
            <a:spLocks noGrp="1"/>
          </p:cNvSpPr>
          <p:nvPr>
            <p:ph type="subTitle" idx="1"/>
          </p:nvPr>
        </p:nvSpPr>
        <p:spPr>
          <a:xfrm>
            <a:off x="750025" y="18687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62" name="Google Shape;662;p23"/>
          <p:cNvSpPr txBox="1">
            <a:spLocks noGrp="1"/>
          </p:cNvSpPr>
          <p:nvPr>
            <p:ph type="subTitle" idx="2"/>
          </p:nvPr>
        </p:nvSpPr>
        <p:spPr>
          <a:xfrm>
            <a:off x="750025" y="15521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63" name="Google Shape;663;p23"/>
          <p:cNvSpPr txBox="1">
            <a:spLocks noGrp="1"/>
          </p:cNvSpPr>
          <p:nvPr>
            <p:ph type="subTitle" idx="3"/>
          </p:nvPr>
        </p:nvSpPr>
        <p:spPr>
          <a:xfrm>
            <a:off x="3400650" y="18687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64" name="Google Shape;664;p23"/>
          <p:cNvSpPr txBox="1">
            <a:spLocks noGrp="1"/>
          </p:cNvSpPr>
          <p:nvPr>
            <p:ph type="subTitle" idx="4"/>
          </p:nvPr>
        </p:nvSpPr>
        <p:spPr>
          <a:xfrm>
            <a:off x="3400650" y="15521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65" name="Google Shape;665;p23"/>
          <p:cNvSpPr txBox="1">
            <a:spLocks noGrp="1"/>
          </p:cNvSpPr>
          <p:nvPr>
            <p:ph type="subTitle" idx="5"/>
          </p:nvPr>
        </p:nvSpPr>
        <p:spPr>
          <a:xfrm>
            <a:off x="6051275" y="18687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66" name="Google Shape;666;p23"/>
          <p:cNvSpPr txBox="1">
            <a:spLocks noGrp="1"/>
          </p:cNvSpPr>
          <p:nvPr>
            <p:ph type="subTitle" idx="6"/>
          </p:nvPr>
        </p:nvSpPr>
        <p:spPr>
          <a:xfrm>
            <a:off x="6051275" y="15521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67" name="Google Shape;667;p23"/>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8" name="Google Shape;668;p23"/>
          <p:cNvSpPr txBox="1">
            <a:spLocks noGrp="1"/>
          </p:cNvSpPr>
          <p:nvPr>
            <p:ph type="subTitle" idx="7"/>
          </p:nvPr>
        </p:nvSpPr>
        <p:spPr>
          <a:xfrm>
            <a:off x="750025" y="33411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69" name="Google Shape;669;p23"/>
          <p:cNvSpPr txBox="1">
            <a:spLocks noGrp="1"/>
          </p:cNvSpPr>
          <p:nvPr>
            <p:ph type="subTitle" idx="8"/>
          </p:nvPr>
        </p:nvSpPr>
        <p:spPr>
          <a:xfrm>
            <a:off x="750025" y="30245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70" name="Google Shape;670;p23"/>
          <p:cNvSpPr txBox="1">
            <a:spLocks noGrp="1"/>
          </p:cNvSpPr>
          <p:nvPr>
            <p:ph type="subTitle" idx="9"/>
          </p:nvPr>
        </p:nvSpPr>
        <p:spPr>
          <a:xfrm>
            <a:off x="3400650" y="33411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71" name="Google Shape;671;p23"/>
          <p:cNvSpPr txBox="1">
            <a:spLocks noGrp="1"/>
          </p:cNvSpPr>
          <p:nvPr>
            <p:ph type="subTitle" idx="13"/>
          </p:nvPr>
        </p:nvSpPr>
        <p:spPr>
          <a:xfrm>
            <a:off x="3400650" y="30245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72" name="Google Shape;672;p23"/>
          <p:cNvSpPr txBox="1">
            <a:spLocks noGrp="1"/>
          </p:cNvSpPr>
          <p:nvPr>
            <p:ph type="subTitle" idx="14"/>
          </p:nvPr>
        </p:nvSpPr>
        <p:spPr>
          <a:xfrm>
            <a:off x="6051275" y="3341162"/>
            <a:ext cx="2342700" cy="713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73" name="Google Shape;673;p23"/>
          <p:cNvSpPr txBox="1">
            <a:spLocks noGrp="1"/>
          </p:cNvSpPr>
          <p:nvPr>
            <p:ph type="subTitle" idx="15"/>
          </p:nvPr>
        </p:nvSpPr>
        <p:spPr>
          <a:xfrm>
            <a:off x="6051275" y="3024588"/>
            <a:ext cx="2342700" cy="338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674" name="Google Shape;674;p23"/>
          <p:cNvGrpSpPr/>
          <p:nvPr/>
        </p:nvGrpSpPr>
        <p:grpSpPr>
          <a:xfrm rot="10800000" flipH="1">
            <a:off x="480438" y="73050"/>
            <a:ext cx="8183126" cy="373450"/>
            <a:chOff x="630598" y="285438"/>
            <a:chExt cx="8021100" cy="373450"/>
          </a:xfrm>
        </p:grpSpPr>
        <p:grpSp>
          <p:nvGrpSpPr>
            <p:cNvPr id="675" name="Google Shape;675;p23"/>
            <p:cNvGrpSpPr/>
            <p:nvPr/>
          </p:nvGrpSpPr>
          <p:grpSpPr>
            <a:xfrm>
              <a:off x="630598" y="312863"/>
              <a:ext cx="8020975" cy="318600"/>
              <a:chOff x="630598" y="319788"/>
              <a:chExt cx="8020975" cy="318600"/>
            </a:xfrm>
          </p:grpSpPr>
          <p:pic>
            <p:nvPicPr>
              <p:cNvPr id="676" name="Google Shape;676;p23"/>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677" name="Google Shape;677;p23"/>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678" name="Google Shape;678;p23"/>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679" name="Google Shape;679;p23"/>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pic>
        <p:nvPicPr>
          <p:cNvPr id="680" name="Google Shape;680;p23"/>
          <p:cNvPicPr preferRelativeResize="0"/>
          <p:nvPr/>
        </p:nvPicPr>
        <p:blipFill rotWithShape="1">
          <a:blip r:embed="rId4">
            <a:alphaModFix amt="95000"/>
          </a:blip>
          <a:srcRect t="-198" b="883"/>
          <a:stretch/>
        </p:blipFill>
        <p:spPr>
          <a:xfrm rot="5400000">
            <a:off x="8088650" y="364250"/>
            <a:ext cx="356825" cy="755574"/>
          </a:xfrm>
          <a:prstGeom prst="rect">
            <a:avLst/>
          </a:prstGeom>
          <a:noFill/>
          <a:ln>
            <a:noFill/>
          </a:ln>
        </p:spPr>
      </p:pic>
      <p:grpSp>
        <p:nvGrpSpPr>
          <p:cNvPr id="681" name="Google Shape;681;p23"/>
          <p:cNvGrpSpPr/>
          <p:nvPr/>
        </p:nvGrpSpPr>
        <p:grpSpPr>
          <a:xfrm>
            <a:off x="480438" y="4709160"/>
            <a:ext cx="8183126" cy="373450"/>
            <a:chOff x="630598" y="285438"/>
            <a:chExt cx="8021100" cy="373450"/>
          </a:xfrm>
        </p:grpSpPr>
        <p:grpSp>
          <p:nvGrpSpPr>
            <p:cNvPr id="682" name="Google Shape;682;p23"/>
            <p:cNvGrpSpPr/>
            <p:nvPr/>
          </p:nvGrpSpPr>
          <p:grpSpPr>
            <a:xfrm>
              <a:off x="630598" y="312863"/>
              <a:ext cx="8020975" cy="318600"/>
              <a:chOff x="630598" y="319788"/>
              <a:chExt cx="8020975" cy="318600"/>
            </a:xfrm>
          </p:grpSpPr>
          <p:pic>
            <p:nvPicPr>
              <p:cNvPr id="683" name="Google Shape;683;p23"/>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684" name="Google Shape;684;p23"/>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685" name="Google Shape;685;p23"/>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686" name="Google Shape;686;p23"/>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pic>
        <p:nvPicPr>
          <p:cNvPr id="687" name="Google Shape;687;p23"/>
          <p:cNvPicPr preferRelativeResize="0"/>
          <p:nvPr/>
        </p:nvPicPr>
        <p:blipFill rotWithShape="1">
          <a:blip r:embed="rId4">
            <a:alphaModFix amt="95000"/>
          </a:blip>
          <a:srcRect t="-198" b="883"/>
          <a:stretch/>
        </p:blipFill>
        <p:spPr>
          <a:xfrm rot="5400000">
            <a:off x="679825" y="364250"/>
            <a:ext cx="356825" cy="755574"/>
          </a:xfrm>
          <a:prstGeom prst="rect">
            <a:avLst/>
          </a:prstGeom>
          <a:noFill/>
          <a:ln>
            <a:noFill/>
          </a:ln>
        </p:spPr>
      </p:pic>
      <p:cxnSp>
        <p:nvCxnSpPr>
          <p:cNvPr id="688" name="Google Shape;688;p23"/>
          <p:cNvCxnSpPr/>
          <p:nvPr/>
        </p:nvCxnSpPr>
        <p:spPr>
          <a:xfrm rot="10800000">
            <a:off x="472375" y="140710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2_1_1_1_1_1_1_1_1_1_1">
    <p:spTree>
      <p:nvGrpSpPr>
        <p:cNvPr id="1" name="Shape 689"/>
        <p:cNvGrpSpPr/>
        <p:nvPr/>
      </p:nvGrpSpPr>
      <p:grpSpPr>
        <a:xfrm>
          <a:off x="0" y="0"/>
          <a:ext cx="0" cy="0"/>
          <a:chOff x="0" y="0"/>
          <a:chExt cx="0" cy="0"/>
        </a:xfrm>
      </p:grpSpPr>
      <p:pic>
        <p:nvPicPr>
          <p:cNvPr id="690" name="Google Shape;690;p24"/>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691" name="Google Shape;691;p24"/>
          <p:cNvSpPr txBox="1">
            <a:spLocks noGrp="1"/>
          </p:cNvSpPr>
          <p:nvPr>
            <p:ph type="title" hasCustomPrompt="1"/>
          </p:nvPr>
        </p:nvSpPr>
        <p:spPr>
          <a:xfrm>
            <a:off x="750097" y="988875"/>
            <a:ext cx="3036900" cy="7383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2" name="Google Shape;692;p24"/>
          <p:cNvSpPr txBox="1">
            <a:spLocks noGrp="1"/>
          </p:cNvSpPr>
          <p:nvPr>
            <p:ph type="subTitle" idx="1"/>
          </p:nvPr>
        </p:nvSpPr>
        <p:spPr>
          <a:xfrm>
            <a:off x="750097" y="1810950"/>
            <a:ext cx="3036900" cy="4287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693" name="Google Shape;693;p24"/>
          <p:cNvSpPr txBox="1">
            <a:spLocks noGrp="1"/>
          </p:cNvSpPr>
          <p:nvPr>
            <p:ph type="title" idx="2" hasCustomPrompt="1"/>
          </p:nvPr>
        </p:nvSpPr>
        <p:spPr>
          <a:xfrm>
            <a:off x="5357033" y="988875"/>
            <a:ext cx="3036900" cy="7383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4" name="Google Shape;694;p24"/>
          <p:cNvSpPr txBox="1">
            <a:spLocks noGrp="1"/>
          </p:cNvSpPr>
          <p:nvPr>
            <p:ph type="subTitle" idx="3"/>
          </p:nvPr>
        </p:nvSpPr>
        <p:spPr>
          <a:xfrm>
            <a:off x="5356962" y="1810950"/>
            <a:ext cx="3036900" cy="4287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695" name="Google Shape;695;p24"/>
          <p:cNvSpPr txBox="1">
            <a:spLocks noGrp="1"/>
          </p:cNvSpPr>
          <p:nvPr>
            <p:ph type="title" idx="4" hasCustomPrompt="1"/>
          </p:nvPr>
        </p:nvSpPr>
        <p:spPr>
          <a:xfrm>
            <a:off x="750097" y="2903850"/>
            <a:ext cx="3036900" cy="7383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6" name="Google Shape;696;p24"/>
          <p:cNvSpPr txBox="1">
            <a:spLocks noGrp="1"/>
          </p:cNvSpPr>
          <p:nvPr>
            <p:ph type="subTitle" idx="5"/>
          </p:nvPr>
        </p:nvSpPr>
        <p:spPr>
          <a:xfrm>
            <a:off x="750097" y="3725925"/>
            <a:ext cx="3036900" cy="4287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sp>
        <p:nvSpPr>
          <p:cNvPr id="697" name="Google Shape;697;p24"/>
          <p:cNvSpPr txBox="1">
            <a:spLocks noGrp="1"/>
          </p:cNvSpPr>
          <p:nvPr>
            <p:ph type="title" idx="6" hasCustomPrompt="1"/>
          </p:nvPr>
        </p:nvSpPr>
        <p:spPr>
          <a:xfrm>
            <a:off x="5357033" y="2903850"/>
            <a:ext cx="3036900" cy="7383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8" name="Google Shape;698;p24"/>
          <p:cNvSpPr txBox="1">
            <a:spLocks noGrp="1"/>
          </p:cNvSpPr>
          <p:nvPr>
            <p:ph type="subTitle" idx="7"/>
          </p:nvPr>
        </p:nvSpPr>
        <p:spPr>
          <a:xfrm>
            <a:off x="5356962" y="3725925"/>
            <a:ext cx="3036900" cy="4287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a:lvl1pPr>
            <a:lvl2pPr lvl="1" rtl="0">
              <a:spcBef>
                <a:spcPts val="0"/>
              </a:spcBef>
              <a:spcAft>
                <a:spcPts val="0"/>
              </a:spcAft>
              <a:buClr>
                <a:schemeClr val="dk1"/>
              </a:buClr>
              <a:buSzPts val="1600"/>
              <a:buNone/>
              <a:defRPr>
                <a:solidFill>
                  <a:schemeClr val="dk1"/>
                </a:solidFill>
              </a:defRPr>
            </a:lvl2pPr>
            <a:lvl3pPr lvl="2" rtl="0">
              <a:spcBef>
                <a:spcPts val="0"/>
              </a:spcBef>
              <a:spcAft>
                <a:spcPts val="0"/>
              </a:spcAft>
              <a:buClr>
                <a:schemeClr val="dk1"/>
              </a:buClr>
              <a:buSzPts val="1600"/>
              <a:buNone/>
              <a:defRPr>
                <a:solidFill>
                  <a:schemeClr val="dk1"/>
                </a:solidFill>
              </a:defRPr>
            </a:lvl3pPr>
            <a:lvl4pPr lvl="3" rtl="0">
              <a:spcBef>
                <a:spcPts val="0"/>
              </a:spcBef>
              <a:spcAft>
                <a:spcPts val="0"/>
              </a:spcAft>
              <a:buClr>
                <a:schemeClr val="dk1"/>
              </a:buClr>
              <a:buSzPts val="1600"/>
              <a:buNone/>
              <a:defRPr>
                <a:solidFill>
                  <a:schemeClr val="dk1"/>
                </a:solidFill>
              </a:defRPr>
            </a:lvl4pPr>
            <a:lvl5pPr lvl="4" rtl="0">
              <a:spcBef>
                <a:spcPts val="0"/>
              </a:spcBef>
              <a:spcAft>
                <a:spcPts val="0"/>
              </a:spcAft>
              <a:buClr>
                <a:schemeClr val="dk1"/>
              </a:buClr>
              <a:buSzPts val="1600"/>
              <a:buNone/>
              <a:defRPr>
                <a:solidFill>
                  <a:schemeClr val="dk1"/>
                </a:solidFill>
              </a:defRPr>
            </a:lvl5pPr>
            <a:lvl6pPr lvl="5" rtl="0">
              <a:spcBef>
                <a:spcPts val="0"/>
              </a:spcBef>
              <a:spcAft>
                <a:spcPts val="0"/>
              </a:spcAft>
              <a:buClr>
                <a:schemeClr val="dk1"/>
              </a:buClr>
              <a:buSzPts val="1600"/>
              <a:buNone/>
              <a:defRPr>
                <a:solidFill>
                  <a:schemeClr val="dk1"/>
                </a:solidFill>
              </a:defRPr>
            </a:lvl6pPr>
            <a:lvl7pPr lvl="6" rtl="0">
              <a:spcBef>
                <a:spcPts val="0"/>
              </a:spcBef>
              <a:spcAft>
                <a:spcPts val="0"/>
              </a:spcAft>
              <a:buClr>
                <a:schemeClr val="dk1"/>
              </a:buClr>
              <a:buSzPts val="1600"/>
              <a:buNone/>
              <a:defRPr>
                <a:solidFill>
                  <a:schemeClr val="dk1"/>
                </a:solidFill>
              </a:defRPr>
            </a:lvl7pPr>
            <a:lvl8pPr lvl="7" rtl="0">
              <a:spcBef>
                <a:spcPts val="0"/>
              </a:spcBef>
              <a:spcAft>
                <a:spcPts val="0"/>
              </a:spcAft>
              <a:buClr>
                <a:schemeClr val="dk1"/>
              </a:buClr>
              <a:buSzPts val="1600"/>
              <a:buNone/>
              <a:defRPr>
                <a:solidFill>
                  <a:schemeClr val="dk1"/>
                </a:solidFill>
              </a:defRPr>
            </a:lvl8pPr>
            <a:lvl9pPr lvl="8" rtl="0">
              <a:spcBef>
                <a:spcPts val="0"/>
              </a:spcBef>
              <a:spcAft>
                <a:spcPts val="0"/>
              </a:spcAft>
              <a:buClr>
                <a:schemeClr val="dk1"/>
              </a:buClr>
              <a:buSzPts val="1600"/>
              <a:buNone/>
              <a:defRPr>
                <a:solidFill>
                  <a:schemeClr val="dk1"/>
                </a:solidFill>
              </a:defRPr>
            </a:lvl9pPr>
          </a:lstStyle>
          <a:p>
            <a:endParaRPr/>
          </a:p>
        </p:txBody>
      </p:sp>
      <p:grpSp>
        <p:nvGrpSpPr>
          <p:cNvPr id="699" name="Google Shape;699;p24"/>
          <p:cNvGrpSpPr/>
          <p:nvPr/>
        </p:nvGrpSpPr>
        <p:grpSpPr>
          <a:xfrm>
            <a:off x="480437" y="4709160"/>
            <a:ext cx="8183126" cy="373450"/>
            <a:chOff x="630598" y="285438"/>
            <a:chExt cx="8021100" cy="373450"/>
          </a:xfrm>
        </p:grpSpPr>
        <p:grpSp>
          <p:nvGrpSpPr>
            <p:cNvPr id="700" name="Google Shape;700;p24"/>
            <p:cNvGrpSpPr/>
            <p:nvPr/>
          </p:nvGrpSpPr>
          <p:grpSpPr>
            <a:xfrm>
              <a:off x="630598" y="312863"/>
              <a:ext cx="8020975" cy="318600"/>
              <a:chOff x="630598" y="319788"/>
              <a:chExt cx="8020975" cy="318600"/>
            </a:xfrm>
          </p:grpSpPr>
          <p:pic>
            <p:nvPicPr>
              <p:cNvPr id="701" name="Google Shape;701;p24"/>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02" name="Google Shape;702;p24"/>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03" name="Google Shape;703;p24"/>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04" name="Google Shape;704;p24"/>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705" name="Google Shape;705;p24"/>
          <p:cNvGrpSpPr/>
          <p:nvPr/>
        </p:nvGrpSpPr>
        <p:grpSpPr>
          <a:xfrm>
            <a:off x="480463" y="73050"/>
            <a:ext cx="8183126" cy="373450"/>
            <a:chOff x="630598" y="285438"/>
            <a:chExt cx="8021100" cy="373450"/>
          </a:xfrm>
        </p:grpSpPr>
        <p:grpSp>
          <p:nvGrpSpPr>
            <p:cNvPr id="706" name="Google Shape;706;p24"/>
            <p:cNvGrpSpPr/>
            <p:nvPr/>
          </p:nvGrpSpPr>
          <p:grpSpPr>
            <a:xfrm>
              <a:off x="630598" y="312863"/>
              <a:ext cx="8020975" cy="318600"/>
              <a:chOff x="630598" y="319788"/>
              <a:chExt cx="8020975" cy="318600"/>
            </a:xfrm>
          </p:grpSpPr>
          <p:pic>
            <p:nvPicPr>
              <p:cNvPr id="707" name="Google Shape;707;p24"/>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08" name="Google Shape;708;p24"/>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09" name="Google Shape;709;p24"/>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10" name="Google Shape;710;p24"/>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2_1_1_1_1_1_1_1_1_1_1_1_1">
    <p:spTree>
      <p:nvGrpSpPr>
        <p:cNvPr id="1" name="Shape 711"/>
        <p:cNvGrpSpPr/>
        <p:nvPr/>
      </p:nvGrpSpPr>
      <p:grpSpPr>
        <a:xfrm>
          <a:off x="0" y="0"/>
          <a:ext cx="0" cy="0"/>
          <a:chOff x="0" y="0"/>
          <a:chExt cx="0" cy="0"/>
        </a:xfrm>
      </p:grpSpPr>
      <p:pic>
        <p:nvPicPr>
          <p:cNvPr id="712" name="Google Shape;712;p25"/>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713" name="Google Shape;713;p25"/>
          <p:cNvSpPr/>
          <p:nvPr/>
        </p:nvSpPr>
        <p:spPr>
          <a:xfrm>
            <a:off x="480375" y="915450"/>
            <a:ext cx="81834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txBox="1">
            <a:spLocks noGrp="1"/>
          </p:cNvSpPr>
          <p:nvPr>
            <p:ph type="subTitle" idx="1"/>
          </p:nvPr>
        </p:nvSpPr>
        <p:spPr>
          <a:xfrm>
            <a:off x="5195363" y="2609677"/>
            <a:ext cx="2891100" cy="10011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15" name="Google Shape;715;p25"/>
          <p:cNvSpPr txBox="1">
            <a:spLocks noGrp="1"/>
          </p:cNvSpPr>
          <p:nvPr>
            <p:ph type="title"/>
          </p:nvPr>
        </p:nvSpPr>
        <p:spPr>
          <a:xfrm>
            <a:off x="5195375" y="1526525"/>
            <a:ext cx="1765800" cy="8523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16" name="Google Shape;716;p25"/>
          <p:cNvGrpSpPr/>
          <p:nvPr/>
        </p:nvGrpSpPr>
        <p:grpSpPr>
          <a:xfrm flipH="1">
            <a:off x="480500" y="73050"/>
            <a:ext cx="8183126" cy="373450"/>
            <a:chOff x="630598" y="285438"/>
            <a:chExt cx="8021100" cy="373450"/>
          </a:xfrm>
        </p:grpSpPr>
        <p:grpSp>
          <p:nvGrpSpPr>
            <p:cNvPr id="717" name="Google Shape;717;p25"/>
            <p:cNvGrpSpPr/>
            <p:nvPr/>
          </p:nvGrpSpPr>
          <p:grpSpPr>
            <a:xfrm>
              <a:off x="630598" y="312863"/>
              <a:ext cx="8020975" cy="318600"/>
              <a:chOff x="630598" y="319788"/>
              <a:chExt cx="8020975" cy="318600"/>
            </a:xfrm>
          </p:grpSpPr>
          <p:pic>
            <p:nvPicPr>
              <p:cNvPr id="718" name="Google Shape;718;p25"/>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19" name="Google Shape;719;p25"/>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20" name="Google Shape;720;p25"/>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21" name="Google Shape;721;p25"/>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pic>
        <p:nvPicPr>
          <p:cNvPr id="722" name="Google Shape;722;p25"/>
          <p:cNvPicPr preferRelativeResize="0"/>
          <p:nvPr/>
        </p:nvPicPr>
        <p:blipFill rotWithShape="1">
          <a:blip r:embed="rId4">
            <a:alphaModFix/>
          </a:blip>
          <a:srcRect t="-5358" b="-5358"/>
          <a:stretch/>
        </p:blipFill>
        <p:spPr>
          <a:xfrm rot="5400000" flipH="1">
            <a:off x="496113" y="484409"/>
            <a:ext cx="384799" cy="416050"/>
          </a:xfrm>
          <a:prstGeom prst="rect">
            <a:avLst/>
          </a:prstGeom>
          <a:noFill/>
          <a:ln>
            <a:noFill/>
          </a:ln>
        </p:spPr>
      </p:pic>
      <p:pic>
        <p:nvPicPr>
          <p:cNvPr id="723" name="Google Shape;723;p25"/>
          <p:cNvPicPr preferRelativeResize="0"/>
          <p:nvPr/>
        </p:nvPicPr>
        <p:blipFill rotWithShape="1">
          <a:blip r:embed="rId4">
            <a:alphaModFix/>
          </a:blip>
          <a:srcRect t="-5358" b="-5358"/>
          <a:stretch/>
        </p:blipFill>
        <p:spPr>
          <a:xfrm rot="-5400000">
            <a:off x="8263188" y="484409"/>
            <a:ext cx="384799" cy="416050"/>
          </a:xfrm>
          <a:prstGeom prst="rect">
            <a:avLst/>
          </a:prstGeom>
          <a:noFill/>
          <a:ln>
            <a:noFill/>
          </a:ln>
        </p:spPr>
      </p:pic>
      <p:pic>
        <p:nvPicPr>
          <p:cNvPr id="724" name="Google Shape;724;p25"/>
          <p:cNvPicPr preferRelativeResize="0"/>
          <p:nvPr/>
        </p:nvPicPr>
        <p:blipFill rotWithShape="1">
          <a:blip r:embed="rId4">
            <a:alphaModFix/>
          </a:blip>
          <a:srcRect t="-5358" b="-5358"/>
          <a:stretch/>
        </p:blipFill>
        <p:spPr>
          <a:xfrm rot="5400000">
            <a:off x="496113" y="4233134"/>
            <a:ext cx="384799" cy="416050"/>
          </a:xfrm>
          <a:prstGeom prst="rect">
            <a:avLst/>
          </a:prstGeom>
          <a:noFill/>
          <a:ln>
            <a:noFill/>
          </a:ln>
        </p:spPr>
      </p:pic>
      <p:pic>
        <p:nvPicPr>
          <p:cNvPr id="725" name="Google Shape;725;p25"/>
          <p:cNvPicPr preferRelativeResize="0"/>
          <p:nvPr/>
        </p:nvPicPr>
        <p:blipFill rotWithShape="1">
          <a:blip r:embed="rId4">
            <a:alphaModFix/>
          </a:blip>
          <a:srcRect t="-5358" b="-5358"/>
          <a:stretch/>
        </p:blipFill>
        <p:spPr>
          <a:xfrm rot="-5400000" flipH="1">
            <a:off x="8263188" y="4233134"/>
            <a:ext cx="384799" cy="416050"/>
          </a:xfrm>
          <a:prstGeom prst="rect">
            <a:avLst/>
          </a:prstGeom>
          <a:noFill/>
          <a:ln>
            <a:noFill/>
          </a:ln>
        </p:spPr>
      </p:pic>
      <p:grpSp>
        <p:nvGrpSpPr>
          <p:cNvPr id="726" name="Google Shape;726;p25"/>
          <p:cNvGrpSpPr/>
          <p:nvPr/>
        </p:nvGrpSpPr>
        <p:grpSpPr>
          <a:xfrm>
            <a:off x="480438" y="4709160"/>
            <a:ext cx="8183126" cy="373450"/>
            <a:chOff x="630598" y="285438"/>
            <a:chExt cx="8021100" cy="373450"/>
          </a:xfrm>
        </p:grpSpPr>
        <p:grpSp>
          <p:nvGrpSpPr>
            <p:cNvPr id="727" name="Google Shape;727;p25"/>
            <p:cNvGrpSpPr/>
            <p:nvPr/>
          </p:nvGrpSpPr>
          <p:grpSpPr>
            <a:xfrm>
              <a:off x="630598" y="312863"/>
              <a:ext cx="8020975" cy="318600"/>
              <a:chOff x="630598" y="319788"/>
              <a:chExt cx="8020975" cy="318600"/>
            </a:xfrm>
          </p:grpSpPr>
          <p:pic>
            <p:nvPicPr>
              <p:cNvPr id="728" name="Google Shape;728;p25"/>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29" name="Google Shape;729;p25"/>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30" name="Google Shape;730;p25"/>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31" name="Google Shape;731;p25"/>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732" name="Google Shape;732;p25"/>
          <p:cNvCxnSpPr/>
          <p:nvPr/>
        </p:nvCxnSpPr>
        <p:spPr>
          <a:xfrm rot="10800000">
            <a:off x="486141" y="123985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2_1_1_1_1_1_1_1_1_1_1_1_1_1">
    <p:spTree>
      <p:nvGrpSpPr>
        <p:cNvPr id="1" name="Shape 733"/>
        <p:cNvGrpSpPr/>
        <p:nvPr/>
      </p:nvGrpSpPr>
      <p:grpSpPr>
        <a:xfrm>
          <a:off x="0" y="0"/>
          <a:ext cx="0" cy="0"/>
          <a:chOff x="0" y="0"/>
          <a:chExt cx="0" cy="0"/>
        </a:xfrm>
      </p:grpSpPr>
      <p:pic>
        <p:nvPicPr>
          <p:cNvPr id="734" name="Google Shape;734;p26"/>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735" name="Google Shape;735;p26"/>
          <p:cNvSpPr txBox="1">
            <a:spLocks noGrp="1"/>
          </p:cNvSpPr>
          <p:nvPr>
            <p:ph type="subTitle" idx="1"/>
          </p:nvPr>
        </p:nvSpPr>
        <p:spPr>
          <a:xfrm>
            <a:off x="783225" y="1257325"/>
            <a:ext cx="7577700" cy="602100"/>
          </a:xfrm>
          <a:prstGeom prst="rect">
            <a:avLst/>
          </a:prstGeom>
          <a:no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36" name="Google Shape;736;p26"/>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37" name="Google Shape;737;p26"/>
          <p:cNvGrpSpPr/>
          <p:nvPr/>
        </p:nvGrpSpPr>
        <p:grpSpPr>
          <a:xfrm>
            <a:off x="480494" y="4911030"/>
            <a:ext cx="1730410" cy="33046"/>
            <a:chOff x="480494" y="5063430"/>
            <a:chExt cx="1730410" cy="33046"/>
          </a:xfrm>
        </p:grpSpPr>
        <p:grpSp>
          <p:nvGrpSpPr>
            <p:cNvPr id="738" name="Google Shape;738;p26"/>
            <p:cNvGrpSpPr/>
            <p:nvPr/>
          </p:nvGrpSpPr>
          <p:grpSpPr>
            <a:xfrm>
              <a:off x="480494" y="5063430"/>
              <a:ext cx="865210" cy="33046"/>
              <a:chOff x="750025" y="571500"/>
              <a:chExt cx="1296000" cy="49500"/>
            </a:xfrm>
          </p:grpSpPr>
          <p:sp>
            <p:nvSpPr>
              <p:cNvPr id="739" name="Google Shape;739;p2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26"/>
            <p:cNvGrpSpPr/>
            <p:nvPr/>
          </p:nvGrpSpPr>
          <p:grpSpPr>
            <a:xfrm>
              <a:off x="1345694" y="5063430"/>
              <a:ext cx="865210" cy="33046"/>
              <a:chOff x="750025" y="571500"/>
              <a:chExt cx="1296000" cy="49500"/>
            </a:xfrm>
          </p:grpSpPr>
          <p:sp>
            <p:nvSpPr>
              <p:cNvPr id="746" name="Google Shape;746;p2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2" name="Google Shape;752;p26"/>
          <p:cNvGrpSpPr/>
          <p:nvPr/>
        </p:nvGrpSpPr>
        <p:grpSpPr>
          <a:xfrm>
            <a:off x="6933219" y="4911030"/>
            <a:ext cx="1730410" cy="33046"/>
            <a:chOff x="6933219" y="5063430"/>
            <a:chExt cx="1730410" cy="33046"/>
          </a:xfrm>
        </p:grpSpPr>
        <p:grpSp>
          <p:nvGrpSpPr>
            <p:cNvPr id="753" name="Google Shape;753;p26"/>
            <p:cNvGrpSpPr/>
            <p:nvPr/>
          </p:nvGrpSpPr>
          <p:grpSpPr>
            <a:xfrm>
              <a:off x="7798419" y="5063430"/>
              <a:ext cx="865210" cy="33046"/>
              <a:chOff x="750025" y="571500"/>
              <a:chExt cx="1296000" cy="49500"/>
            </a:xfrm>
          </p:grpSpPr>
          <p:sp>
            <p:nvSpPr>
              <p:cNvPr id="754" name="Google Shape;754;p2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6"/>
            <p:cNvGrpSpPr/>
            <p:nvPr/>
          </p:nvGrpSpPr>
          <p:grpSpPr>
            <a:xfrm>
              <a:off x="6933219" y="5063430"/>
              <a:ext cx="865210" cy="33046"/>
              <a:chOff x="750025" y="571500"/>
              <a:chExt cx="1296000" cy="49500"/>
            </a:xfrm>
          </p:grpSpPr>
          <p:sp>
            <p:nvSpPr>
              <p:cNvPr id="761" name="Google Shape;761;p2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 name="Google Shape;767;p26"/>
          <p:cNvGrpSpPr/>
          <p:nvPr/>
        </p:nvGrpSpPr>
        <p:grpSpPr>
          <a:xfrm>
            <a:off x="480500" y="73050"/>
            <a:ext cx="8183126" cy="373450"/>
            <a:chOff x="630598" y="285438"/>
            <a:chExt cx="8021100" cy="373450"/>
          </a:xfrm>
        </p:grpSpPr>
        <p:grpSp>
          <p:nvGrpSpPr>
            <p:cNvPr id="768" name="Google Shape;768;p26"/>
            <p:cNvGrpSpPr/>
            <p:nvPr/>
          </p:nvGrpSpPr>
          <p:grpSpPr>
            <a:xfrm>
              <a:off x="630598" y="312863"/>
              <a:ext cx="8020975" cy="318600"/>
              <a:chOff x="630598" y="319788"/>
              <a:chExt cx="8020975" cy="318600"/>
            </a:xfrm>
          </p:grpSpPr>
          <p:pic>
            <p:nvPicPr>
              <p:cNvPr id="769" name="Google Shape;769;p26"/>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70" name="Google Shape;770;p26"/>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71" name="Google Shape;771;p26"/>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72" name="Google Shape;772;p26"/>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2_1_1_1_1_1_1_1_1_1_1_1_1_1_1">
    <p:spTree>
      <p:nvGrpSpPr>
        <p:cNvPr id="1" name="Shape 773"/>
        <p:cNvGrpSpPr/>
        <p:nvPr/>
      </p:nvGrpSpPr>
      <p:grpSpPr>
        <a:xfrm>
          <a:off x="0" y="0"/>
          <a:ext cx="0" cy="0"/>
          <a:chOff x="0" y="0"/>
          <a:chExt cx="0" cy="0"/>
        </a:xfrm>
      </p:grpSpPr>
      <p:pic>
        <p:nvPicPr>
          <p:cNvPr id="774" name="Google Shape;774;p27"/>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775" name="Google Shape;775;p27"/>
          <p:cNvSpPr/>
          <p:nvPr/>
        </p:nvSpPr>
        <p:spPr>
          <a:xfrm>
            <a:off x="480375" y="915450"/>
            <a:ext cx="81834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txBox="1">
            <a:spLocks noGrp="1"/>
          </p:cNvSpPr>
          <p:nvPr>
            <p:ph type="subTitle" idx="1"/>
          </p:nvPr>
        </p:nvSpPr>
        <p:spPr>
          <a:xfrm>
            <a:off x="1405625" y="2612777"/>
            <a:ext cx="2891100" cy="1001100"/>
          </a:xfrm>
          <a:prstGeom prst="rect">
            <a:avLst/>
          </a:prstGeom>
        </p:spPr>
        <p:txBody>
          <a:bodyPr spcFirstLastPara="1" wrap="square" lIns="0" tIns="0" rIns="0" bIns="0" anchor="t" anchorCtr="0">
            <a:noAutofit/>
          </a:bodyPr>
          <a:lstStyle>
            <a:lvl1pPr lvl="0" algn="r"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777" name="Google Shape;777;p27"/>
          <p:cNvSpPr txBox="1">
            <a:spLocks noGrp="1"/>
          </p:cNvSpPr>
          <p:nvPr>
            <p:ph type="title"/>
          </p:nvPr>
        </p:nvSpPr>
        <p:spPr>
          <a:xfrm>
            <a:off x="2714225" y="1529625"/>
            <a:ext cx="1582500" cy="8523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78" name="Google Shape;778;p27"/>
          <p:cNvGrpSpPr/>
          <p:nvPr/>
        </p:nvGrpSpPr>
        <p:grpSpPr>
          <a:xfrm flipH="1">
            <a:off x="480500" y="73050"/>
            <a:ext cx="8183126" cy="373450"/>
            <a:chOff x="630598" y="285438"/>
            <a:chExt cx="8021100" cy="373450"/>
          </a:xfrm>
        </p:grpSpPr>
        <p:grpSp>
          <p:nvGrpSpPr>
            <p:cNvPr id="779" name="Google Shape;779;p27"/>
            <p:cNvGrpSpPr/>
            <p:nvPr/>
          </p:nvGrpSpPr>
          <p:grpSpPr>
            <a:xfrm>
              <a:off x="630598" y="312863"/>
              <a:ext cx="8020975" cy="318600"/>
              <a:chOff x="630598" y="319788"/>
              <a:chExt cx="8020975" cy="318600"/>
            </a:xfrm>
          </p:grpSpPr>
          <p:pic>
            <p:nvPicPr>
              <p:cNvPr id="780" name="Google Shape;780;p2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781" name="Google Shape;781;p2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782" name="Google Shape;782;p2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783" name="Google Shape;783;p2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784" name="Google Shape;784;p27"/>
          <p:cNvGrpSpPr/>
          <p:nvPr/>
        </p:nvGrpSpPr>
        <p:grpSpPr>
          <a:xfrm>
            <a:off x="480494" y="572297"/>
            <a:ext cx="1730410" cy="33046"/>
            <a:chOff x="480494" y="664455"/>
            <a:chExt cx="1730410" cy="33046"/>
          </a:xfrm>
        </p:grpSpPr>
        <p:grpSp>
          <p:nvGrpSpPr>
            <p:cNvPr id="785" name="Google Shape;785;p27"/>
            <p:cNvGrpSpPr/>
            <p:nvPr/>
          </p:nvGrpSpPr>
          <p:grpSpPr>
            <a:xfrm>
              <a:off x="480494" y="664455"/>
              <a:ext cx="865210" cy="33046"/>
              <a:chOff x="750025" y="571500"/>
              <a:chExt cx="1296000" cy="49500"/>
            </a:xfrm>
          </p:grpSpPr>
          <p:sp>
            <p:nvSpPr>
              <p:cNvPr id="786" name="Google Shape;786;p2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27"/>
            <p:cNvGrpSpPr/>
            <p:nvPr/>
          </p:nvGrpSpPr>
          <p:grpSpPr>
            <a:xfrm>
              <a:off x="1345694" y="664455"/>
              <a:ext cx="865210" cy="33046"/>
              <a:chOff x="750025" y="571500"/>
              <a:chExt cx="1296000" cy="49500"/>
            </a:xfrm>
          </p:grpSpPr>
          <p:sp>
            <p:nvSpPr>
              <p:cNvPr id="793" name="Google Shape;793;p2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 name="Google Shape;799;p27"/>
          <p:cNvGrpSpPr/>
          <p:nvPr/>
        </p:nvGrpSpPr>
        <p:grpSpPr>
          <a:xfrm>
            <a:off x="6933219" y="4553238"/>
            <a:ext cx="1730410" cy="33046"/>
            <a:chOff x="480494" y="664455"/>
            <a:chExt cx="1730410" cy="33046"/>
          </a:xfrm>
        </p:grpSpPr>
        <p:grpSp>
          <p:nvGrpSpPr>
            <p:cNvPr id="800" name="Google Shape;800;p27"/>
            <p:cNvGrpSpPr/>
            <p:nvPr/>
          </p:nvGrpSpPr>
          <p:grpSpPr>
            <a:xfrm>
              <a:off x="480494" y="664455"/>
              <a:ext cx="865210" cy="33046"/>
              <a:chOff x="750025" y="571500"/>
              <a:chExt cx="1296000" cy="49500"/>
            </a:xfrm>
          </p:grpSpPr>
          <p:sp>
            <p:nvSpPr>
              <p:cNvPr id="801" name="Google Shape;801;p2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27"/>
            <p:cNvGrpSpPr/>
            <p:nvPr/>
          </p:nvGrpSpPr>
          <p:grpSpPr>
            <a:xfrm>
              <a:off x="1345694" y="664455"/>
              <a:ext cx="865210" cy="33046"/>
              <a:chOff x="750025" y="571500"/>
              <a:chExt cx="1296000" cy="49500"/>
            </a:xfrm>
          </p:grpSpPr>
          <p:sp>
            <p:nvSpPr>
              <p:cNvPr id="808" name="Google Shape;808;p27"/>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4" name="Google Shape;814;p27"/>
          <p:cNvGrpSpPr/>
          <p:nvPr/>
        </p:nvGrpSpPr>
        <p:grpSpPr>
          <a:xfrm>
            <a:off x="480438" y="4709160"/>
            <a:ext cx="8183126" cy="373450"/>
            <a:chOff x="630598" y="285438"/>
            <a:chExt cx="8021100" cy="373450"/>
          </a:xfrm>
        </p:grpSpPr>
        <p:grpSp>
          <p:nvGrpSpPr>
            <p:cNvPr id="815" name="Google Shape;815;p27"/>
            <p:cNvGrpSpPr/>
            <p:nvPr/>
          </p:nvGrpSpPr>
          <p:grpSpPr>
            <a:xfrm>
              <a:off x="630598" y="312863"/>
              <a:ext cx="8020975" cy="318600"/>
              <a:chOff x="630598" y="319788"/>
              <a:chExt cx="8020975" cy="318600"/>
            </a:xfrm>
          </p:grpSpPr>
          <p:pic>
            <p:nvPicPr>
              <p:cNvPr id="816" name="Google Shape;816;p2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817" name="Google Shape;817;p2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818" name="Google Shape;818;p2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819" name="Google Shape;819;p2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820" name="Google Shape;820;p27"/>
          <p:cNvCxnSpPr/>
          <p:nvPr/>
        </p:nvCxnSpPr>
        <p:spPr>
          <a:xfrm rot="10800000">
            <a:off x="8667600" y="123985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2_1_1_1_1_1_1_1_1_1_1_1_1_1_1_1">
    <p:spTree>
      <p:nvGrpSpPr>
        <p:cNvPr id="1" name="Shape 821"/>
        <p:cNvGrpSpPr/>
        <p:nvPr/>
      </p:nvGrpSpPr>
      <p:grpSpPr>
        <a:xfrm>
          <a:off x="0" y="0"/>
          <a:ext cx="0" cy="0"/>
          <a:chOff x="0" y="0"/>
          <a:chExt cx="0" cy="0"/>
        </a:xfrm>
      </p:grpSpPr>
      <p:pic>
        <p:nvPicPr>
          <p:cNvPr id="822" name="Google Shape;822;p28"/>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823" name="Google Shape;823;p28"/>
          <p:cNvSpPr txBox="1">
            <a:spLocks noGrp="1"/>
          </p:cNvSpPr>
          <p:nvPr>
            <p:ph type="subTitle" idx="1"/>
          </p:nvPr>
        </p:nvSpPr>
        <p:spPr>
          <a:xfrm>
            <a:off x="2268275" y="3004025"/>
            <a:ext cx="4607400" cy="6273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824" name="Google Shape;824;p28"/>
          <p:cNvSpPr txBox="1">
            <a:spLocks noGrp="1"/>
          </p:cNvSpPr>
          <p:nvPr>
            <p:ph type="title"/>
          </p:nvPr>
        </p:nvSpPr>
        <p:spPr>
          <a:xfrm>
            <a:off x="2268325" y="1512175"/>
            <a:ext cx="4607400" cy="132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800"/>
              <a:buNone/>
              <a:defRPr sz="9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5" name="Google Shape;825;p28"/>
          <p:cNvGrpSpPr/>
          <p:nvPr/>
        </p:nvGrpSpPr>
        <p:grpSpPr>
          <a:xfrm flipH="1">
            <a:off x="480500" y="73050"/>
            <a:ext cx="8183126" cy="373450"/>
            <a:chOff x="630598" y="285438"/>
            <a:chExt cx="8021100" cy="373450"/>
          </a:xfrm>
        </p:grpSpPr>
        <p:grpSp>
          <p:nvGrpSpPr>
            <p:cNvPr id="826" name="Google Shape;826;p28"/>
            <p:cNvGrpSpPr/>
            <p:nvPr/>
          </p:nvGrpSpPr>
          <p:grpSpPr>
            <a:xfrm>
              <a:off x="630598" y="312863"/>
              <a:ext cx="8020975" cy="318600"/>
              <a:chOff x="630598" y="319788"/>
              <a:chExt cx="8020975" cy="318600"/>
            </a:xfrm>
          </p:grpSpPr>
          <p:pic>
            <p:nvPicPr>
              <p:cNvPr id="827" name="Google Shape;827;p28"/>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828" name="Google Shape;828;p28"/>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829" name="Google Shape;829;p28"/>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830" name="Google Shape;830;p28"/>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831" name="Google Shape;831;p28"/>
          <p:cNvGrpSpPr/>
          <p:nvPr/>
        </p:nvGrpSpPr>
        <p:grpSpPr>
          <a:xfrm>
            <a:off x="480508" y="571480"/>
            <a:ext cx="865210" cy="465651"/>
            <a:chOff x="750025" y="571500"/>
            <a:chExt cx="1296000" cy="697500"/>
          </a:xfrm>
        </p:grpSpPr>
        <p:sp>
          <p:nvSpPr>
            <p:cNvPr id="832" name="Google Shape;832;p28"/>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28"/>
          <p:cNvGrpSpPr/>
          <p:nvPr/>
        </p:nvGrpSpPr>
        <p:grpSpPr>
          <a:xfrm rot="10800000">
            <a:off x="7798358" y="4106480"/>
            <a:ext cx="865210" cy="465651"/>
            <a:chOff x="750025" y="571500"/>
            <a:chExt cx="1296000" cy="697500"/>
          </a:xfrm>
        </p:grpSpPr>
        <p:sp>
          <p:nvSpPr>
            <p:cNvPr id="842" name="Google Shape;842;p28"/>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28"/>
          <p:cNvGrpSpPr/>
          <p:nvPr/>
        </p:nvGrpSpPr>
        <p:grpSpPr>
          <a:xfrm>
            <a:off x="480438" y="4709160"/>
            <a:ext cx="8183126" cy="373450"/>
            <a:chOff x="630598" y="285438"/>
            <a:chExt cx="8021100" cy="373450"/>
          </a:xfrm>
        </p:grpSpPr>
        <p:grpSp>
          <p:nvGrpSpPr>
            <p:cNvPr id="852" name="Google Shape;852;p28"/>
            <p:cNvGrpSpPr/>
            <p:nvPr/>
          </p:nvGrpSpPr>
          <p:grpSpPr>
            <a:xfrm>
              <a:off x="630598" y="312863"/>
              <a:ext cx="8020975" cy="318600"/>
              <a:chOff x="630598" y="319788"/>
              <a:chExt cx="8020975" cy="318600"/>
            </a:xfrm>
          </p:grpSpPr>
          <p:pic>
            <p:nvPicPr>
              <p:cNvPr id="853" name="Google Shape;853;p28"/>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854" name="Google Shape;854;p28"/>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855" name="Google Shape;855;p28"/>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856" name="Google Shape;856;p28"/>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857"/>
        <p:cNvGrpSpPr/>
        <p:nvPr/>
      </p:nvGrpSpPr>
      <p:grpSpPr>
        <a:xfrm>
          <a:off x="0" y="0"/>
          <a:ext cx="0" cy="0"/>
          <a:chOff x="0" y="0"/>
          <a:chExt cx="0" cy="0"/>
        </a:xfrm>
      </p:grpSpPr>
      <p:pic>
        <p:nvPicPr>
          <p:cNvPr id="858" name="Google Shape;858;p29"/>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859" name="Google Shape;859;p29"/>
          <p:cNvSpPr txBox="1">
            <a:spLocks noGrp="1"/>
          </p:cNvSpPr>
          <p:nvPr>
            <p:ph type="subTitle" idx="1"/>
          </p:nvPr>
        </p:nvSpPr>
        <p:spPr>
          <a:xfrm>
            <a:off x="2081077" y="1468000"/>
            <a:ext cx="4983000" cy="1358100"/>
          </a:xfrm>
          <a:prstGeom prst="rect">
            <a:avLst/>
          </a:prstGeom>
          <a:solidFill>
            <a:srgbClr val="D8BFA6">
              <a:alpha val="55800"/>
            </a:srgbClr>
          </a:solidFill>
        </p:spPr>
        <p:txBody>
          <a:bodyPr spcFirstLastPara="1" wrap="square" lIns="0" tIns="0" rIns="0" bIns="0"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60" name="Google Shape;860;p29"/>
          <p:cNvSpPr txBox="1">
            <a:spLocks noGrp="1"/>
          </p:cNvSpPr>
          <p:nvPr>
            <p:ph type="ctrTitle"/>
          </p:nvPr>
        </p:nvSpPr>
        <p:spPr>
          <a:xfrm>
            <a:off x="2088163" y="574500"/>
            <a:ext cx="4983000" cy="712500"/>
          </a:xfrm>
          <a:prstGeom prst="rect">
            <a:avLst/>
          </a:prstGeom>
        </p:spPr>
        <p:txBody>
          <a:bodyPr spcFirstLastPara="1" wrap="square" lIns="0" tIns="0" rIns="0" bIns="0" anchor="ctr" anchorCtr="0">
            <a:noAutofit/>
          </a:bodyPr>
          <a:lstStyle>
            <a:lvl1pPr lvl="0" algn="ctr" rtl="0">
              <a:spcBef>
                <a:spcPts val="0"/>
              </a:spcBef>
              <a:spcAft>
                <a:spcPts val="0"/>
              </a:spcAft>
              <a:buClr>
                <a:schemeClr val="dk2"/>
              </a:buClr>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861" name="Google Shape;861;p29"/>
          <p:cNvGrpSpPr/>
          <p:nvPr/>
        </p:nvGrpSpPr>
        <p:grpSpPr>
          <a:xfrm>
            <a:off x="480500" y="73050"/>
            <a:ext cx="7890025" cy="373450"/>
            <a:chOff x="630598" y="285438"/>
            <a:chExt cx="7733802" cy="373450"/>
          </a:xfrm>
        </p:grpSpPr>
        <p:grpSp>
          <p:nvGrpSpPr>
            <p:cNvPr id="862" name="Google Shape;862;p29"/>
            <p:cNvGrpSpPr/>
            <p:nvPr/>
          </p:nvGrpSpPr>
          <p:grpSpPr>
            <a:xfrm>
              <a:off x="630598" y="312851"/>
              <a:ext cx="7733802" cy="318600"/>
              <a:chOff x="630598" y="319776"/>
              <a:chExt cx="7733802" cy="318600"/>
            </a:xfrm>
          </p:grpSpPr>
          <p:pic>
            <p:nvPicPr>
              <p:cNvPr id="863" name="Google Shape;863;p29"/>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864" name="Google Shape;864;p29"/>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865" name="Google Shape;865;p29"/>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866" name="Google Shape;866;p29"/>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867" name="Google Shape;867;p29"/>
          <p:cNvGrpSpPr/>
          <p:nvPr/>
        </p:nvGrpSpPr>
        <p:grpSpPr>
          <a:xfrm>
            <a:off x="75450" y="473549"/>
            <a:ext cx="378300" cy="4229801"/>
            <a:chOff x="172711" y="473549"/>
            <a:chExt cx="378300" cy="4229801"/>
          </a:xfrm>
        </p:grpSpPr>
        <p:pic>
          <p:nvPicPr>
            <p:cNvPr id="868" name="Google Shape;868;p29"/>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869" name="Google Shape;869;p29"/>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870" name="Google Shape;870;p29"/>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871" name="Google Shape;871;p29"/>
          <p:cNvPicPr preferRelativeResize="0"/>
          <p:nvPr/>
        </p:nvPicPr>
        <p:blipFill rotWithShape="1">
          <a:blip r:embed="rId4">
            <a:alphaModFix amt="95000"/>
          </a:blip>
          <a:srcRect t="-198" b="883"/>
          <a:stretch/>
        </p:blipFill>
        <p:spPr>
          <a:xfrm rot="5400000" flipH="1">
            <a:off x="8586013" y="-83737"/>
            <a:ext cx="324450" cy="687023"/>
          </a:xfrm>
          <a:prstGeom prst="rect">
            <a:avLst/>
          </a:prstGeom>
          <a:noFill/>
          <a:ln>
            <a:noFill/>
          </a:ln>
        </p:spPr>
      </p:pic>
      <p:grpSp>
        <p:nvGrpSpPr>
          <p:cNvPr id="872" name="Google Shape;872;p29"/>
          <p:cNvGrpSpPr/>
          <p:nvPr/>
        </p:nvGrpSpPr>
        <p:grpSpPr>
          <a:xfrm>
            <a:off x="583094" y="571480"/>
            <a:ext cx="865210" cy="465651"/>
            <a:chOff x="750025" y="571500"/>
            <a:chExt cx="1296000" cy="697500"/>
          </a:xfrm>
        </p:grpSpPr>
        <p:sp>
          <p:nvSpPr>
            <p:cNvPr id="873" name="Google Shape;873;p2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29"/>
          <p:cNvGrpSpPr/>
          <p:nvPr/>
        </p:nvGrpSpPr>
        <p:grpSpPr>
          <a:xfrm flipH="1">
            <a:off x="776125" y="4704825"/>
            <a:ext cx="7890025" cy="373450"/>
            <a:chOff x="630598" y="285438"/>
            <a:chExt cx="7733802" cy="373450"/>
          </a:xfrm>
        </p:grpSpPr>
        <p:grpSp>
          <p:nvGrpSpPr>
            <p:cNvPr id="883" name="Google Shape;883;p29"/>
            <p:cNvGrpSpPr/>
            <p:nvPr/>
          </p:nvGrpSpPr>
          <p:grpSpPr>
            <a:xfrm>
              <a:off x="630598" y="312851"/>
              <a:ext cx="7733802" cy="318600"/>
              <a:chOff x="630598" y="319776"/>
              <a:chExt cx="7733802" cy="318600"/>
            </a:xfrm>
          </p:grpSpPr>
          <p:pic>
            <p:nvPicPr>
              <p:cNvPr id="884" name="Google Shape;884;p29"/>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885" name="Google Shape;885;p29"/>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886" name="Google Shape;886;p29"/>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887" name="Google Shape;887;p29"/>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888" name="Google Shape;888;p29"/>
          <p:cNvPicPr preferRelativeResize="0"/>
          <p:nvPr/>
        </p:nvPicPr>
        <p:blipFill rotWithShape="1">
          <a:blip r:embed="rId4">
            <a:alphaModFix amt="95000"/>
          </a:blip>
          <a:srcRect t="-198" b="883"/>
          <a:stretch/>
        </p:blipFill>
        <p:spPr>
          <a:xfrm rot="-5400000">
            <a:off x="236187" y="4548038"/>
            <a:ext cx="324450" cy="687023"/>
          </a:xfrm>
          <a:prstGeom prst="rect">
            <a:avLst/>
          </a:prstGeom>
          <a:noFill/>
          <a:ln>
            <a:noFill/>
          </a:ln>
        </p:spPr>
      </p:pic>
      <p:grpSp>
        <p:nvGrpSpPr>
          <p:cNvPr id="889" name="Google Shape;889;p29"/>
          <p:cNvGrpSpPr/>
          <p:nvPr/>
        </p:nvGrpSpPr>
        <p:grpSpPr>
          <a:xfrm rot="10800000" flipH="1">
            <a:off x="8691294" y="473549"/>
            <a:ext cx="378300" cy="4229801"/>
            <a:chOff x="172711" y="473549"/>
            <a:chExt cx="378300" cy="4229801"/>
          </a:xfrm>
        </p:grpSpPr>
        <p:pic>
          <p:nvPicPr>
            <p:cNvPr id="890" name="Google Shape;890;p29"/>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891" name="Google Shape;891;p29"/>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892" name="Google Shape;892;p29"/>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893" name="Google Shape;893;p29"/>
          <p:cNvPicPr preferRelativeResize="0"/>
          <p:nvPr/>
        </p:nvPicPr>
        <p:blipFill rotWithShape="1">
          <a:blip r:embed="rId5">
            <a:alphaModFix/>
          </a:blip>
          <a:srcRect t="-5358" b="-5358"/>
          <a:stretch/>
        </p:blipFill>
        <p:spPr>
          <a:xfrm rot="5400000" flipH="1">
            <a:off x="70838" y="31401"/>
            <a:ext cx="384799" cy="416050"/>
          </a:xfrm>
          <a:prstGeom prst="rect">
            <a:avLst/>
          </a:prstGeom>
          <a:noFill/>
          <a:ln>
            <a:noFill/>
          </a:ln>
        </p:spPr>
      </p:pic>
      <p:pic>
        <p:nvPicPr>
          <p:cNvPr id="894" name="Google Shape;894;p29"/>
          <p:cNvPicPr preferRelativeResize="0"/>
          <p:nvPr/>
        </p:nvPicPr>
        <p:blipFill rotWithShape="1">
          <a:blip r:embed="rId5">
            <a:alphaModFix/>
          </a:blip>
          <a:srcRect t="-5358" b="-5358"/>
          <a:stretch/>
        </p:blipFill>
        <p:spPr>
          <a:xfrm rot="-5400000" flipH="1">
            <a:off x="8688363" y="4696051"/>
            <a:ext cx="384799" cy="416050"/>
          </a:xfrm>
          <a:prstGeom prst="rect">
            <a:avLst/>
          </a:prstGeom>
          <a:noFill/>
          <a:ln>
            <a:noFill/>
          </a:ln>
        </p:spPr>
      </p:pic>
      <p:grpSp>
        <p:nvGrpSpPr>
          <p:cNvPr id="895" name="Google Shape;895;p29"/>
          <p:cNvGrpSpPr/>
          <p:nvPr/>
        </p:nvGrpSpPr>
        <p:grpSpPr>
          <a:xfrm rot="10800000">
            <a:off x="7693169" y="4106480"/>
            <a:ext cx="865210" cy="465651"/>
            <a:chOff x="750025" y="571500"/>
            <a:chExt cx="1296000" cy="697500"/>
          </a:xfrm>
        </p:grpSpPr>
        <p:sp>
          <p:nvSpPr>
            <p:cNvPr id="896" name="Google Shape;896;p2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9"/>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29"/>
          <p:cNvSpPr txBox="1"/>
          <p:nvPr/>
        </p:nvSpPr>
        <p:spPr>
          <a:xfrm>
            <a:off x="2710025" y="3517500"/>
            <a:ext cx="3723900" cy="61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2"/>
                </a:solidFill>
                <a:latin typeface="Roboto Slab Light"/>
                <a:ea typeface="Roboto Slab Light"/>
                <a:cs typeface="Roboto Slab Light"/>
                <a:sym typeface="Roboto Slab Light"/>
              </a:rPr>
              <a:t>CREDITS: This presentation template was created by </a:t>
            </a:r>
            <a:r>
              <a:rPr lang="en" sz="1200" b="1">
                <a:solidFill>
                  <a:schemeClr val="dk2"/>
                </a:solidFill>
                <a:uFill>
                  <a:noFill/>
                </a:uFill>
                <a:latin typeface="Roboto Slab"/>
                <a:ea typeface="Roboto Slab"/>
                <a:cs typeface="Roboto Slab"/>
                <a:sym typeface="Roboto Slab"/>
                <a:hlinkClick r:id="rId6">
                  <a:extLst>
                    <a:ext uri="{A12FA001-AC4F-418D-AE19-62706E023703}">
                      <ahyp:hlinkClr xmlns="" xmlns:ahyp="http://schemas.microsoft.com/office/drawing/2018/hyperlinkcolor" val="tx"/>
                    </a:ext>
                  </a:extLst>
                </a:hlinkClick>
              </a:rPr>
              <a:t>Slidesgo</a:t>
            </a:r>
            <a:r>
              <a:rPr lang="en" sz="1200">
                <a:solidFill>
                  <a:schemeClr val="dk2"/>
                </a:solidFill>
                <a:latin typeface="Roboto Slab Light"/>
                <a:ea typeface="Roboto Slab Light"/>
                <a:cs typeface="Roboto Slab Light"/>
                <a:sym typeface="Roboto Slab Light"/>
              </a:rPr>
              <a:t>, including icons by </a:t>
            </a:r>
            <a:r>
              <a:rPr lang="en" sz="1200" b="1">
                <a:solidFill>
                  <a:schemeClr val="dk2"/>
                </a:solidFill>
                <a:uFill>
                  <a:noFill/>
                </a:uFill>
                <a:latin typeface="Roboto Slab"/>
                <a:ea typeface="Roboto Slab"/>
                <a:cs typeface="Roboto Slab"/>
                <a:sym typeface="Roboto Slab"/>
                <a:hlinkClick r:id="rId7">
                  <a:extLst>
                    <a:ext uri="{A12FA001-AC4F-418D-AE19-62706E023703}">
                      <ahyp:hlinkClr xmlns="" xmlns:ahyp="http://schemas.microsoft.com/office/drawing/2018/hyperlinkcolor" val="tx"/>
                    </a:ext>
                  </a:extLst>
                </a:hlinkClick>
              </a:rPr>
              <a:t>Flaticon</a:t>
            </a:r>
            <a:r>
              <a:rPr lang="en" sz="1200">
                <a:solidFill>
                  <a:schemeClr val="dk2"/>
                </a:solidFill>
                <a:latin typeface="Roboto Slab Light"/>
                <a:ea typeface="Roboto Slab Light"/>
                <a:cs typeface="Roboto Slab Light"/>
                <a:sym typeface="Roboto Slab Light"/>
              </a:rPr>
              <a:t>, and infographics &amp; images by </a:t>
            </a:r>
            <a:r>
              <a:rPr lang="en" sz="1200" b="1">
                <a:solidFill>
                  <a:schemeClr val="dk2"/>
                </a:solidFill>
                <a:uFill>
                  <a:noFill/>
                </a:uFill>
                <a:latin typeface="Roboto Slab"/>
                <a:ea typeface="Roboto Slab"/>
                <a:cs typeface="Roboto Slab"/>
                <a:sym typeface="Roboto Slab"/>
                <a:hlinkClick r:id="rId8">
                  <a:extLst>
                    <a:ext uri="{A12FA001-AC4F-418D-AE19-62706E023703}">
                      <ahyp:hlinkClr xmlns="" xmlns:ahyp="http://schemas.microsoft.com/office/drawing/2018/hyperlinkcolor" val="tx"/>
                    </a:ext>
                  </a:extLst>
                </a:hlinkClick>
              </a:rPr>
              <a:t>Freepik</a:t>
            </a:r>
            <a:endParaRPr sz="1200" b="1" u="sng">
              <a:solidFill>
                <a:schemeClr val="dk2"/>
              </a:solidFill>
              <a:latin typeface="Roboto Slab"/>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1_1">
    <p:spTree>
      <p:nvGrpSpPr>
        <p:cNvPr id="1" name="Shape 906"/>
        <p:cNvGrpSpPr/>
        <p:nvPr/>
      </p:nvGrpSpPr>
      <p:grpSpPr>
        <a:xfrm>
          <a:off x="0" y="0"/>
          <a:ext cx="0" cy="0"/>
          <a:chOff x="0" y="0"/>
          <a:chExt cx="0" cy="0"/>
        </a:xfrm>
      </p:grpSpPr>
      <p:pic>
        <p:nvPicPr>
          <p:cNvPr id="907" name="Google Shape;907;p30"/>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908" name="Google Shape;908;p30"/>
          <p:cNvSpPr/>
          <p:nvPr/>
        </p:nvSpPr>
        <p:spPr>
          <a:xfrm>
            <a:off x="480375" y="915450"/>
            <a:ext cx="8183400" cy="32577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0"/>
          <p:cNvGrpSpPr/>
          <p:nvPr/>
        </p:nvGrpSpPr>
        <p:grpSpPr>
          <a:xfrm flipH="1">
            <a:off x="480500" y="73050"/>
            <a:ext cx="8183126" cy="373450"/>
            <a:chOff x="630598" y="285438"/>
            <a:chExt cx="8021100" cy="373450"/>
          </a:xfrm>
        </p:grpSpPr>
        <p:grpSp>
          <p:nvGrpSpPr>
            <p:cNvPr id="910" name="Google Shape;910;p30"/>
            <p:cNvGrpSpPr/>
            <p:nvPr/>
          </p:nvGrpSpPr>
          <p:grpSpPr>
            <a:xfrm>
              <a:off x="630598" y="312863"/>
              <a:ext cx="8020975" cy="318600"/>
              <a:chOff x="630598" y="319788"/>
              <a:chExt cx="8020975" cy="318600"/>
            </a:xfrm>
          </p:grpSpPr>
          <p:pic>
            <p:nvPicPr>
              <p:cNvPr id="911" name="Google Shape;911;p30"/>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912" name="Google Shape;912;p30"/>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913" name="Google Shape;913;p30"/>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914" name="Google Shape;914;p30"/>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pic>
        <p:nvPicPr>
          <p:cNvPr id="915" name="Google Shape;915;p30"/>
          <p:cNvPicPr preferRelativeResize="0"/>
          <p:nvPr/>
        </p:nvPicPr>
        <p:blipFill rotWithShape="1">
          <a:blip r:embed="rId4">
            <a:alphaModFix/>
          </a:blip>
          <a:srcRect t="-5358" b="-5358"/>
          <a:stretch/>
        </p:blipFill>
        <p:spPr>
          <a:xfrm rot="5400000" flipH="1">
            <a:off x="496113" y="484409"/>
            <a:ext cx="384799" cy="416050"/>
          </a:xfrm>
          <a:prstGeom prst="rect">
            <a:avLst/>
          </a:prstGeom>
          <a:noFill/>
          <a:ln>
            <a:noFill/>
          </a:ln>
        </p:spPr>
      </p:pic>
      <p:pic>
        <p:nvPicPr>
          <p:cNvPr id="916" name="Google Shape;916;p30"/>
          <p:cNvPicPr preferRelativeResize="0"/>
          <p:nvPr/>
        </p:nvPicPr>
        <p:blipFill rotWithShape="1">
          <a:blip r:embed="rId4">
            <a:alphaModFix/>
          </a:blip>
          <a:srcRect t="-5358" b="-5358"/>
          <a:stretch/>
        </p:blipFill>
        <p:spPr>
          <a:xfrm rot="-5400000">
            <a:off x="8263188" y="484409"/>
            <a:ext cx="384799" cy="416050"/>
          </a:xfrm>
          <a:prstGeom prst="rect">
            <a:avLst/>
          </a:prstGeom>
          <a:noFill/>
          <a:ln>
            <a:noFill/>
          </a:ln>
        </p:spPr>
      </p:pic>
      <p:pic>
        <p:nvPicPr>
          <p:cNvPr id="917" name="Google Shape;917;p30"/>
          <p:cNvPicPr preferRelativeResize="0"/>
          <p:nvPr/>
        </p:nvPicPr>
        <p:blipFill rotWithShape="1">
          <a:blip r:embed="rId4">
            <a:alphaModFix/>
          </a:blip>
          <a:srcRect t="-5358" b="-5358"/>
          <a:stretch/>
        </p:blipFill>
        <p:spPr>
          <a:xfrm rot="5400000">
            <a:off x="496113" y="4233134"/>
            <a:ext cx="384799" cy="416050"/>
          </a:xfrm>
          <a:prstGeom prst="rect">
            <a:avLst/>
          </a:prstGeom>
          <a:noFill/>
          <a:ln>
            <a:noFill/>
          </a:ln>
        </p:spPr>
      </p:pic>
      <p:pic>
        <p:nvPicPr>
          <p:cNvPr id="918" name="Google Shape;918;p30"/>
          <p:cNvPicPr preferRelativeResize="0"/>
          <p:nvPr/>
        </p:nvPicPr>
        <p:blipFill rotWithShape="1">
          <a:blip r:embed="rId4">
            <a:alphaModFix/>
          </a:blip>
          <a:srcRect t="-5358" b="-5358"/>
          <a:stretch/>
        </p:blipFill>
        <p:spPr>
          <a:xfrm rot="-5400000" flipH="1">
            <a:off x="8263188" y="4233134"/>
            <a:ext cx="384799" cy="416050"/>
          </a:xfrm>
          <a:prstGeom prst="rect">
            <a:avLst/>
          </a:prstGeom>
          <a:noFill/>
          <a:ln>
            <a:noFill/>
          </a:ln>
        </p:spPr>
      </p:pic>
      <p:grpSp>
        <p:nvGrpSpPr>
          <p:cNvPr id="919" name="Google Shape;919;p30"/>
          <p:cNvGrpSpPr/>
          <p:nvPr/>
        </p:nvGrpSpPr>
        <p:grpSpPr>
          <a:xfrm>
            <a:off x="480438" y="4709160"/>
            <a:ext cx="8183126" cy="373450"/>
            <a:chOff x="630598" y="285438"/>
            <a:chExt cx="8021100" cy="373450"/>
          </a:xfrm>
        </p:grpSpPr>
        <p:grpSp>
          <p:nvGrpSpPr>
            <p:cNvPr id="920" name="Google Shape;920;p30"/>
            <p:cNvGrpSpPr/>
            <p:nvPr/>
          </p:nvGrpSpPr>
          <p:grpSpPr>
            <a:xfrm>
              <a:off x="630598" y="312863"/>
              <a:ext cx="8020975" cy="318600"/>
              <a:chOff x="630598" y="319788"/>
              <a:chExt cx="8020975" cy="318600"/>
            </a:xfrm>
          </p:grpSpPr>
          <p:pic>
            <p:nvPicPr>
              <p:cNvPr id="921" name="Google Shape;921;p30"/>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922" name="Google Shape;922;p30"/>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923" name="Google Shape;923;p30"/>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924" name="Google Shape;924;p30"/>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cxnSp>
        <p:nvCxnSpPr>
          <p:cNvPr id="925" name="Google Shape;925;p30"/>
          <p:cNvCxnSpPr/>
          <p:nvPr/>
        </p:nvCxnSpPr>
        <p:spPr>
          <a:xfrm rot="10800000">
            <a:off x="486141" y="1239850"/>
            <a:ext cx="0" cy="2664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7"/>
        <p:cNvGrpSpPr/>
        <p:nvPr/>
      </p:nvGrpSpPr>
      <p:grpSpPr>
        <a:xfrm>
          <a:off x="0" y="0"/>
          <a:ext cx="0" cy="0"/>
          <a:chOff x="0" y="0"/>
          <a:chExt cx="0" cy="0"/>
        </a:xfrm>
      </p:grpSpPr>
      <p:pic>
        <p:nvPicPr>
          <p:cNvPr id="108" name="Google Shape;108;p4"/>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109" name="Google Shape;109;p4"/>
          <p:cNvSpPr txBox="1">
            <a:spLocks noGrp="1"/>
          </p:cNvSpPr>
          <p:nvPr>
            <p:ph type="body" idx="1"/>
          </p:nvPr>
        </p:nvSpPr>
        <p:spPr>
          <a:xfrm>
            <a:off x="750075" y="1152475"/>
            <a:ext cx="7644000" cy="3486600"/>
          </a:xfrm>
          <a:prstGeom prst="rect">
            <a:avLst/>
          </a:prstGeom>
        </p:spPr>
        <p:txBody>
          <a:bodyPr spcFirstLastPara="1" wrap="square" lIns="0" tIns="0" rIns="0" bIns="0" anchor="t" anchorCtr="0">
            <a:noAutofit/>
          </a:bodyPr>
          <a:lstStyle>
            <a:lvl1pPr marL="457200" lvl="0" indent="-330200">
              <a:spcBef>
                <a:spcPts val="0"/>
              </a:spcBef>
              <a:spcAft>
                <a:spcPts val="0"/>
              </a:spcAft>
              <a:buClr>
                <a:schemeClr val="accent2"/>
              </a:buClr>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110" name="Google Shape;110;p4"/>
          <p:cNvSpPr txBox="1">
            <a:spLocks noGrp="1"/>
          </p:cNvSpPr>
          <p:nvPr>
            <p:ph type="title"/>
          </p:nvPr>
        </p:nvSpPr>
        <p:spPr>
          <a:xfrm>
            <a:off x="750000" y="574500"/>
            <a:ext cx="76440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1_1_1">
    <p:spTree>
      <p:nvGrpSpPr>
        <p:cNvPr id="1" name="Shape 926"/>
        <p:cNvGrpSpPr/>
        <p:nvPr/>
      </p:nvGrpSpPr>
      <p:grpSpPr>
        <a:xfrm>
          <a:off x="0" y="0"/>
          <a:ext cx="0" cy="0"/>
          <a:chOff x="0" y="0"/>
          <a:chExt cx="0" cy="0"/>
        </a:xfrm>
      </p:grpSpPr>
      <p:pic>
        <p:nvPicPr>
          <p:cNvPr id="927" name="Google Shape;927;p31"/>
          <p:cNvPicPr preferRelativeResize="0"/>
          <p:nvPr/>
        </p:nvPicPr>
        <p:blipFill>
          <a:blip r:embed="rId2">
            <a:alphaModFix amt="35000"/>
          </a:blip>
          <a:stretch>
            <a:fillRect/>
          </a:stretch>
        </p:blipFill>
        <p:spPr>
          <a:xfrm>
            <a:off x="0" y="0"/>
            <a:ext cx="9144000" cy="5143500"/>
          </a:xfrm>
          <a:prstGeom prst="rect">
            <a:avLst/>
          </a:prstGeom>
          <a:noFill/>
          <a:ln>
            <a:noFill/>
          </a:ln>
        </p:spPr>
      </p:pic>
      <p:grpSp>
        <p:nvGrpSpPr>
          <p:cNvPr id="928" name="Google Shape;928;p31"/>
          <p:cNvGrpSpPr/>
          <p:nvPr/>
        </p:nvGrpSpPr>
        <p:grpSpPr>
          <a:xfrm>
            <a:off x="480500" y="73050"/>
            <a:ext cx="7890025" cy="373450"/>
            <a:chOff x="630598" y="285438"/>
            <a:chExt cx="7733802" cy="373450"/>
          </a:xfrm>
        </p:grpSpPr>
        <p:grpSp>
          <p:nvGrpSpPr>
            <p:cNvPr id="929" name="Google Shape;929;p31"/>
            <p:cNvGrpSpPr/>
            <p:nvPr/>
          </p:nvGrpSpPr>
          <p:grpSpPr>
            <a:xfrm>
              <a:off x="630598" y="312851"/>
              <a:ext cx="7733802" cy="318600"/>
              <a:chOff x="630598" y="319776"/>
              <a:chExt cx="7733802" cy="318600"/>
            </a:xfrm>
          </p:grpSpPr>
          <p:pic>
            <p:nvPicPr>
              <p:cNvPr id="930" name="Google Shape;930;p31"/>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931" name="Google Shape;931;p31"/>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932" name="Google Shape;932;p31"/>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933" name="Google Shape;933;p31"/>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934" name="Google Shape;934;p31"/>
          <p:cNvGrpSpPr/>
          <p:nvPr/>
        </p:nvGrpSpPr>
        <p:grpSpPr>
          <a:xfrm>
            <a:off x="75450" y="473549"/>
            <a:ext cx="378300" cy="4229801"/>
            <a:chOff x="172711" y="473549"/>
            <a:chExt cx="378300" cy="4229801"/>
          </a:xfrm>
        </p:grpSpPr>
        <p:pic>
          <p:nvPicPr>
            <p:cNvPr id="935" name="Google Shape;935;p31"/>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936" name="Google Shape;936;p31"/>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937" name="Google Shape;937;p31"/>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938" name="Google Shape;938;p31"/>
          <p:cNvPicPr preferRelativeResize="0"/>
          <p:nvPr/>
        </p:nvPicPr>
        <p:blipFill rotWithShape="1">
          <a:blip r:embed="rId4">
            <a:alphaModFix amt="95000"/>
          </a:blip>
          <a:srcRect t="-198" b="883"/>
          <a:stretch/>
        </p:blipFill>
        <p:spPr>
          <a:xfrm rot="5400000" flipH="1">
            <a:off x="8586013" y="-83737"/>
            <a:ext cx="324450" cy="687023"/>
          </a:xfrm>
          <a:prstGeom prst="rect">
            <a:avLst/>
          </a:prstGeom>
          <a:noFill/>
          <a:ln>
            <a:noFill/>
          </a:ln>
        </p:spPr>
      </p:pic>
      <p:grpSp>
        <p:nvGrpSpPr>
          <p:cNvPr id="939" name="Google Shape;939;p31"/>
          <p:cNvGrpSpPr/>
          <p:nvPr/>
        </p:nvGrpSpPr>
        <p:grpSpPr>
          <a:xfrm>
            <a:off x="583094" y="571480"/>
            <a:ext cx="865210" cy="465651"/>
            <a:chOff x="750025" y="571500"/>
            <a:chExt cx="1296000" cy="697500"/>
          </a:xfrm>
        </p:grpSpPr>
        <p:sp>
          <p:nvSpPr>
            <p:cNvPr id="940" name="Google Shape;940;p31"/>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31"/>
          <p:cNvGrpSpPr/>
          <p:nvPr/>
        </p:nvGrpSpPr>
        <p:grpSpPr>
          <a:xfrm flipH="1">
            <a:off x="776125" y="4704825"/>
            <a:ext cx="7890025" cy="373450"/>
            <a:chOff x="630598" y="285438"/>
            <a:chExt cx="7733802" cy="373450"/>
          </a:xfrm>
        </p:grpSpPr>
        <p:grpSp>
          <p:nvGrpSpPr>
            <p:cNvPr id="950" name="Google Shape;950;p31"/>
            <p:cNvGrpSpPr/>
            <p:nvPr/>
          </p:nvGrpSpPr>
          <p:grpSpPr>
            <a:xfrm>
              <a:off x="630598" y="312851"/>
              <a:ext cx="7733802" cy="318600"/>
              <a:chOff x="630598" y="319776"/>
              <a:chExt cx="7733802" cy="318600"/>
            </a:xfrm>
          </p:grpSpPr>
          <p:pic>
            <p:nvPicPr>
              <p:cNvPr id="951" name="Google Shape;951;p31"/>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952" name="Google Shape;952;p31"/>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953" name="Google Shape;953;p31"/>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954" name="Google Shape;954;p31"/>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955" name="Google Shape;955;p31"/>
          <p:cNvPicPr preferRelativeResize="0"/>
          <p:nvPr/>
        </p:nvPicPr>
        <p:blipFill rotWithShape="1">
          <a:blip r:embed="rId4">
            <a:alphaModFix amt="95000"/>
          </a:blip>
          <a:srcRect t="-198" b="883"/>
          <a:stretch/>
        </p:blipFill>
        <p:spPr>
          <a:xfrm rot="-5400000">
            <a:off x="236187" y="4548038"/>
            <a:ext cx="324450" cy="687023"/>
          </a:xfrm>
          <a:prstGeom prst="rect">
            <a:avLst/>
          </a:prstGeom>
          <a:noFill/>
          <a:ln>
            <a:noFill/>
          </a:ln>
        </p:spPr>
      </p:pic>
      <p:grpSp>
        <p:nvGrpSpPr>
          <p:cNvPr id="956" name="Google Shape;956;p31"/>
          <p:cNvGrpSpPr/>
          <p:nvPr/>
        </p:nvGrpSpPr>
        <p:grpSpPr>
          <a:xfrm rot="10800000" flipH="1">
            <a:off x="8691294" y="473549"/>
            <a:ext cx="378300" cy="4229801"/>
            <a:chOff x="172711" y="473549"/>
            <a:chExt cx="378300" cy="4229801"/>
          </a:xfrm>
        </p:grpSpPr>
        <p:pic>
          <p:nvPicPr>
            <p:cNvPr id="957" name="Google Shape;957;p31"/>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958" name="Google Shape;958;p31"/>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959" name="Google Shape;959;p31"/>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960" name="Google Shape;960;p31"/>
          <p:cNvPicPr preferRelativeResize="0"/>
          <p:nvPr/>
        </p:nvPicPr>
        <p:blipFill rotWithShape="1">
          <a:blip r:embed="rId5">
            <a:alphaModFix/>
          </a:blip>
          <a:srcRect t="-5358" b="-5358"/>
          <a:stretch/>
        </p:blipFill>
        <p:spPr>
          <a:xfrm rot="5400000" flipH="1">
            <a:off x="70838" y="31401"/>
            <a:ext cx="384799" cy="416050"/>
          </a:xfrm>
          <a:prstGeom prst="rect">
            <a:avLst/>
          </a:prstGeom>
          <a:noFill/>
          <a:ln>
            <a:noFill/>
          </a:ln>
        </p:spPr>
      </p:pic>
      <p:pic>
        <p:nvPicPr>
          <p:cNvPr id="961" name="Google Shape;961;p31"/>
          <p:cNvPicPr preferRelativeResize="0"/>
          <p:nvPr/>
        </p:nvPicPr>
        <p:blipFill rotWithShape="1">
          <a:blip r:embed="rId5">
            <a:alphaModFix/>
          </a:blip>
          <a:srcRect t="-5358" b="-5358"/>
          <a:stretch/>
        </p:blipFill>
        <p:spPr>
          <a:xfrm rot="-5400000" flipH="1">
            <a:off x="8688363" y="4696051"/>
            <a:ext cx="384799" cy="416050"/>
          </a:xfrm>
          <a:prstGeom prst="rect">
            <a:avLst/>
          </a:prstGeom>
          <a:noFill/>
          <a:ln>
            <a:noFill/>
          </a:ln>
        </p:spPr>
      </p:pic>
      <p:grpSp>
        <p:nvGrpSpPr>
          <p:cNvPr id="962" name="Google Shape;962;p31"/>
          <p:cNvGrpSpPr/>
          <p:nvPr/>
        </p:nvGrpSpPr>
        <p:grpSpPr>
          <a:xfrm rot="10800000">
            <a:off x="7693169" y="4106480"/>
            <a:ext cx="865210" cy="465651"/>
            <a:chOff x="750025" y="571500"/>
            <a:chExt cx="1296000" cy="697500"/>
          </a:xfrm>
        </p:grpSpPr>
        <p:sp>
          <p:nvSpPr>
            <p:cNvPr id="963" name="Google Shape;963;p31"/>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1"/>
        <p:cNvGrpSpPr/>
        <p:nvPr/>
      </p:nvGrpSpPr>
      <p:grpSpPr>
        <a:xfrm>
          <a:off x="0" y="0"/>
          <a:ext cx="0" cy="0"/>
          <a:chOff x="0" y="0"/>
          <a:chExt cx="0" cy="0"/>
        </a:xfrm>
      </p:grpSpPr>
      <p:pic>
        <p:nvPicPr>
          <p:cNvPr id="112" name="Google Shape;112;p5"/>
          <p:cNvPicPr preferRelativeResize="0"/>
          <p:nvPr/>
        </p:nvPicPr>
        <p:blipFill>
          <a:blip r:embed="rId2">
            <a:alphaModFix amt="35000"/>
          </a:blip>
          <a:stretch>
            <a:fillRect/>
          </a:stretch>
        </p:blipFill>
        <p:spPr>
          <a:xfrm rot="10800000">
            <a:off x="0" y="0"/>
            <a:ext cx="9144000" cy="5143500"/>
          </a:xfrm>
          <a:prstGeom prst="rect">
            <a:avLst/>
          </a:prstGeom>
          <a:noFill/>
          <a:ln>
            <a:noFill/>
          </a:ln>
        </p:spPr>
      </p:pic>
      <p:sp>
        <p:nvSpPr>
          <p:cNvPr id="113" name="Google Shape;113;p5"/>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5"/>
          <p:cNvSpPr txBox="1">
            <a:spLocks noGrp="1"/>
          </p:cNvSpPr>
          <p:nvPr>
            <p:ph type="subTitle" idx="1"/>
          </p:nvPr>
        </p:nvSpPr>
        <p:spPr>
          <a:xfrm>
            <a:off x="1019988" y="2414458"/>
            <a:ext cx="2342700" cy="1273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15" name="Google Shape;115;p5"/>
          <p:cNvSpPr txBox="1">
            <a:spLocks noGrp="1"/>
          </p:cNvSpPr>
          <p:nvPr>
            <p:ph type="subTitle" idx="2"/>
          </p:nvPr>
        </p:nvSpPr>
        <p:spPr>
          <a:xfrm>
            <a:off x="1670404" y="2047825"/>
            <a:ext cx="1692300" cy="295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6" name="Google Shape;116;p5"/>
          <p:cNvSpPr txBox="1">
            <a:spLocks noGrp="1"/>
          </p:cNvSpPr>
          <p:nvPr>
            <p:ph type="title" idx="3" hasCustomPrompt="1"/>
          </p:nvPr>
        </p:nvSpPr>
        <p:spPr>
          <a:xfrm flipH="1">
            <a:off x="1019988" y="1913150"/>
            <a:ext cx="64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17" name="Google Shape;117;p5"/>
          <p:cNvSpPr txBox="1">
            <a:spLocks noGrp="1"/>
          </p:cNvSpPr>
          <p:nvPr>
            <p:ph type="subTitle" idx="4"/>
          </p:nvPr>
        </p:nvSpPr>
        <p:spPr>
          <a:xfrm>
            <a:off x="5815838" y="2414458"/>
            <a:ext cx="2342700" cy="1273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18" name="Google Shape;118;p5"/>
          <p:cNvSpPr txBox="1">
            <a:spLocks noGrp="1"/>
          </p:cNvSpPr>
          <p:nvPr>
            <p:ph type="subTitle" idx="5"/>
          </p:nvPr>
        </p:nvSpPr>
        <p:spPr>
          <a:xfrm>
            <a:off x="6466254" y="2047825"/>
            <a:ext cx="1692300" cy="2955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000"/>
              <a:buNone/>
              <a:defRPr sz="1800" b="1">
                <a:latin typeface="Roboto Slab"/>
                <a:ea typeface="Roboto Slab"/>
                <a:cs typeface="Roboto Slab"/>
                <a:sym typeface="Roboto Slab"/>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19" name="Google Shape;119;p5"/>
          <p:cNvSpPr txBox="1">
            <a:spLocks noGrp="1"/>
          </p:cNvSpPr>
          <p:nvPr>
            <p:ph type="title" idx="6" hasCustomPrompt="1"/>
          </p:nvPr>
        </p:nvSpPr>
        <p:spPr>
          <a:xfrm flipH="1">
            <a:off x="5815813" y="1913150"/>
            <a:ext cx="649800" cy="430200"/>
          </a:xfrm>
          <a:prstGeom prst="rect">
            <a:avLst/>
          </a:prstGeom>
        </p:spPr>
        <p:txBody>
          <a:bodyPr spcFirstLastPara="1" wrap="square" lIns="0" tIns="0" rIns="0" bIns="0" anchor="t" anchorCtr="0">
            <a:noAutofit/>
          </a:bodyPr>
          <a:lstStyle>
            <a:lvl1pPr lvl="0" rtl="0">
              <a:spcBef>
                <a:spcPts val="0"/>
              </a:spcBef>
              <a:spcAft>
                <a:spcPts val="0"/>
              </a:spcAft>
              <a:buSzPts val="2500"/>
              <a:buNone/>
              <a:defRPr>
                <a:solidFill>
                  <a:schemeClr val="accent2"/>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grpSp>
        <p:nvGrpSpPr>
          <p:cNvPr id="120" name="Google Shape;120;p5"/>
          <p:cNvGrpSpPr/>
          <p:nvPr/>
        </p:nvGrpSpPr>
        <p:grpSpPr>
          <a:xfrm>
            <a:off x="480375" y="73050"/>
            <a:ext cx="8183126" cy="373450"/>
            <a:chOff x="630598" y="285438"/>
            <a:chExt cx="8021100" cy="373450"/>
          </a:xfrm>
        </p:grpSpPr>
        <p:grpSp>
          <p:nvGrpSpPr>
            <p:cNvPr id="121" name="Google Shape;121;p5"/>
            <p:cNvGrpSpPr/>
            <p:nvPr/>
          </p:nvGrpSpPr>
          <p:grpSpPr>
            <a:xfrm>
              <a:off x="630598" y="312863"/>
              <a:ext cx="8020975" cy="318600"/>
              <a:chOff x="630598" y="319788"/>
              <a:chExt cx="8020975" cy="318600"/>
            </a:xfrm>
          </p:grpSpPr>
          <p:pic>
            <p:nvPicPr>
              <p:cNvPr id="122" name="Google Shape;122;p5"/>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23" name="Google Shape;123;p5"/>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24" name="Google Shape;124;p5"/>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25" name="Google Shape;125;p5"/>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26" name="Google Shape;126;p5"/>
          <p:cNvGrpSpPr/>
          <p:nvPr/>
        </p:nvGrpSpPr>
        <p:grpSpPr>
          <a:xfrm>
            <a:off x="480375" y="4709160"/>
            <a:ext cx="8183126" cy="373450"/>
            <a:chOff x="630598" y="285438"/>
            <a:chExt cx="8021100" cy="373450"/>
          </a:xfrm>
        </p:grpSpPr>
        <p:grpSp>
          <p:nvGrpSpPr>
            <p:cNvPr id="127" name="Google Shape;127;p5"/>
            <p:cNvGrpSpPr/>
            <p:nvPr/>
          </p:nvGrpSpPr>
          <p:grpSpPr>
            <a:xfrm>
              <a:off x="630598" y="312863"/>
              <a:ext cx="8020975" cy="318600"/>
              <a:chOff x="630598" y="319788"/>
              <a:chExt cx="8020975" cy="318600"/>
            </a:xfrm>
          </p:grpSpPr>
          <p:pic>
            <p:nvPicPr>
              <p:cNvPr id="128" name="Google Shape;128;p5"/>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29" name="Google Shape;129;p5"/>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30" name="Google Shape;130;p5"/>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31" name="Google Shape;131;p5"/>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32" name="Google Shape;132;p5"/>
          <p:cNvGrpSpPr/>
          <p:nvPr/>
        </p:nvGrpSpPr>
        <p:grpSpPr>
          <a:xfrm>
            <a:off x="486347" y="571480"/>
            <a:ext cx="576806" cy="33046"/>
            <a:chOff x="750025" y="571500"/>
            <a:chExt cx="864000" cy="49500"/>
          </a:xfrm>
        </p:grpSpPr>
        <p:sp>
          <p:nvSpPr>
            <p:cNvPr id="133" name="Google Shape;133;p5"/>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a:off x="8080847" y="4556155"/>
            <a:ext cx="576806" cy="33046"/>
            <a:chOff x="750025" y="571500"/>
            <a:chExt cx="864000" cy="49500"/>
          </a:xfrm>
        </p:grpSpPr>
        <p:sp>
          <p:nvSpPr>
            <p:cNvPr id="138" name="Google Shape;138;p5"/>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pic>
        <p:nvPicPr>
          <p:cNvPr id="143" name="Google Shape;143;p6"/>
          <p:cNvPicPr preferRelativeResize="0"/>
          <p:nvPr/>
        </p:nvPicPr>
        <p:blipFill>
          <a:blip r:embed="rId2">
            <a:alphaModFix amt="35000"/>
          </a:blip>
          <a:stretch>
            <a:fillRect/>
          </a:stretch>
        </p:blipFill>
        <p:spPr>
          <a:xfrm rot="10800000">
            <a:off x="0" y="0"/>
            <a:ext cx="9144000" cy="5143500"/>
          </a:xfrm>
          <a:prstGeom prst="rect">
            <a:avLst/>
          </a:prstGeom>
          <a:noFill/>
          <a:ln>
            <a:noFill/>
          </a:ln>
        </p:spPr>
      </p:pic>
      <p:sp>
        <p:nvSpPr>
          <p:cNvPr id="144" name="Google Shape;144;p6"/>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5" name="Google Shape;145;p6"/>
          <p:cNvGrpSpPr/>
          <p:nvPr/>
        </p:nvGrpSpPr>
        <p:grpSpPr>
          <a:xfrm>
            <a:off x="480500" y="73050"/>
            <a:ext cx="8183126" cy="373450"/>
            <a:chOff x="630598" y="285438"/>
            <a:chExt cx="8021100" cy="373450"/>
          </a:xfrm>
        </p:grpSpPr>
        <p:grpSp>
          <p:nvGrpSpPr>
            <p:cNvPr id="146" name="Google Shape;146;p6"/>
            <p:cNvGrpSpPr/>
            <p:nvPr/>
          </p:nvGrpSpPr>
          <p:grpSpPr>
            <a:xfrm>
              <a:off x="630598" y="312863"/>
              <a:ext cx="8020975" cy="318600"/>
              <a:chOff x="630598" y="319788"/>
              <a:chExt cx="8020975" cy="318600"/>
            </a:xfrm>
          </p:grpSpPr>
          <p:pic>
            <p:nvPicPr>
              <p:cNvPr id="147" name="Google Shape;147;p6"/>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48" name="Google Shape;148;p6"/>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49" name="Google Shape;149;p6"/>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50" name="Google Shape;150;p6"/>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51" name="Google Shape;151;p6"/>
          <p:cNvGrpSpPr/>
          <p:nvPr/>
        </p:nvGrpSpPr>
        <p:grpSpPr>
          <a:xfrm>
            <a:off x="480494" y="571480"/>
            <a:ext cx="865210" cy="33046"/>
            <a:chOff x="750025" y="571500"/>
            <a:chExt cx="1296000" cy="49500"/>
          </a:xfrm>
        </p:grpSpPr>
        <p:sp>
          <p:nvSpPr>
            <p:cNvPr id="152" name="Google Shape;152;p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6"/>
          <p:cNvGrpSpPr/>
          <p:nvPr/>
        </p:nvGrpSpPr>
        <p:grpSpPr>
          <a:xfrm>
            <a:off x="7798419" y="571480"/>
            <a:ext cx="865210" cy="33046"/>
            <a:chOff x="750025" y="571500"/>
            <a:chExt cx="1296000" cy="49500"/>
          </a:xfrm>
        </p:grpSpPr>
        <p:sp>
          <p:nvSpPr>
            <p:cNvPr id="159" name="Google Shape;159;p6"/>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6"/>
          <p:cNvGrpSpPr/>
          <p:nvPr/>
        </p:nvGrpSpPr>
        <p:grpSpPr>
          <a:xfrm>
            <a:off x="480438" y="4709160"/>
            <a:ext cx="8183126" cy="373450"/>
            <a:chOff x="630598" y="285438"/>
            <a:chExt cx="8021100" cy="373450"/>
          </a:xfrm>
        </p:grpSpPr>
        <p:grpSp>
          <p:nvGrpSpPr>
            <p:cNvPr id="166" name="Google Shape;166;p6"/>
            <p:cNvGrpSpPr/>
            <p:nvPr/>
          </p:nvGrpSpPr>
          <p:grpSpPr>
            <a:xfrm>
              <a:off x="630598" y="312863"/>
              <a:ext cx="8020975" cy="318600"/>
              <a:chOff x="630598" y="319788"/>
              <a:chExt cx="8020975" cy="318600"/>
            </a:xfrm>
          </p:grpSpPr>
          <p:pic>
            <p:nvPicPr>
              <p:cNvPr id="167" name="Google Shape;167;p6"/>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68" name="Google Shape;168;p6"/>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69" name="Google Shape;169;p6"/>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70" name="Google Shape;170;p6"/>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1"/>
        <p:cNvGrpSpPr/>
        <p:nvPr/>
      </p:nvGrpSpPr>
      <p:grpSpPr>
        <a:xfrm>
          <a:off x="0" y="0"/>
          <a:ext cx="0" cy="0"/>
          <a:chOff x="0" y="0"/>
          <a:chExt cx="0" cy="0"/>
        </a:xfrm>
      </p:grpSpPr>
      <p:pic>
        <p:nvPicPr>
          <p:cNvPr id="172" name="Google Shape;172;p7"/>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173" name="Google Shape;173;p7"/>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7"/>
          <p:cNvSpPr txBox="1">
            <a:spLocks noGrp="1"/>
          </p:cNvSpPr>
          <p:nvPr>
            <p:ph type="body" idx="1"/>
          </p:nvPr>
        </p:nvSpPr>
        <p:spPr>
          <a:xfrm>
            <a:off x="4292150" y="1478225"/>
            <a:ext cx="3929400" cy="2640000"/>
          </a:xfrm>
          <a:prstGeom prst="rect">
            <a:avLst/>
          </a:prstGeom>
        </p:spPr>
        <p:txBody>
          <a:bodyPr spcFirstLastPara="1" wrap="square" lIns="0" tIns="0" rIns="0" bIns="0" anchor="t" anchorCtr="0">
            <a:noAutofit/>
          </a:bodyPr>
          <a:lstStyle>
            <a:lvl1pPr marL="457200" lvl="0" indent="-292100" rtl="0">
              <a:lnSpc>
                <a:spcPct val="100000"/>
              </a:lnSpc>
              <a:spcBef>
                <a:spcPts val="0"/>
              </a:spcBef>
              <a:spcAft>
                <a:spcPts val="0"/>
              </a:spcAft>
              <a:buClr>
                <a:schemeClr val="accent2"/>
              </a:buClr>
              <a:buSzPts val="1000"/>
              <a:buFont typeface="Anaheim"/>
              <a:buChar char="●"/>
              <a:defRPr sz="1600"/>
            </a:lvl1pPr>
            <a:lvl2pPr marL="914400" lvl="1" indent="-317500" rtl="0">
              <a:lnSpc>
                <a:spcPct val="100000"/>
              </a:lnSpc>
              <a:spcBef>
                <a:spcPts val="0"/>
              </a:spcBef>
              <a:spcAft>
                <a:spcPts val="0"/>
              </a:spcAft>
              <a:buClr>
                <a:srgbClr val="595959"/>
              </a:buClr>
              <a:buSzPts val="1400"/>
              <a:buFont typeface="Anaheim"/>
              <a:buChar char="○"/>
              <a:defRPr/>
            </a:lvl2pPr>
            <a:lvl3pPr marL="1371600" lvl="2" indent="-317500" rtl="0">
              <a:spcBef>
                <a:spcPts val="0"/>
              </a:spcBef>
              <a:spcAft>
                <a:spcPts val="0"/>
              </a:spcAft>
              <a:buClr>
                <a:srgbClr val="595959"/>
              </a:buClr>
              <a:buSzPts val="1400"/>
              <a:buFont typeface="Anaheim"/>
              <a:buChar char="■"/>
              <a:defRPr/>
            </a:lvl3pPr>
            <a:lvl4pPr marL="1828800" lvl="3" indent="-317500" rtl="0">
              <a:spcBef>
                <a:spcPts val="0"/>
              </a:spcBef>
              <a:spcAft>
                <a:spcPts val="0"/>
              </a:spcAft>
              <a:buClr>
                <a:srgbClr val="595959"/>
              </a:buClr>
              <a:buSzPts val="1400"/>
              <a:buFont typeface="Anaheim"/>
              <a:buChar char="●"/>
              <a:defRPr/>
            </a:lvl4pPr>
            <a:lvl5pPr marL="2286000" lvl="4" indent="-317500" rtl="0">
              <a:spcBef>
                <a:spcPts val="0"/>
              </a:spcBef>
              <a:spcAft>
                <a:spcPts val="0"/>
              </a:spcAft>
              <a:buClr>
                <a:srgbClr val="595959"/>
              </a:buClr>
              <a:buSzPts val="1400"/>
              <a:buFont typeface="Anaheim"/>
              <a:buChar char="○"/>
              <a:defRPr/>
            </a:lvl5pPr>
            <a:lvl6pPr marL="2743200" lvl="5" indent="-317500" rtl="0">
              <a:spcBef>
                <a:spcPts val="0"/>
              </a:spcBef>
              <a:spcAft>
                <a:spcPts val="0"/>
              </a:spcAft>
              <a:buClr>
                <a:srgbClr val="595959"/>
              </a:buClr>
              <a:buSzPts val="1400"/>
              <a:buFont typeface="Anaheim"/>
              <a:buChar char="■"/>
              <a:defRPr/>
            </a:lvl6pPr>
            <a:lvl7pPr marL="3200400" lvl="6" indent="-317500" rtl="0">
              <a:spcBef>
                <a:spcPts val="0"/>
              </a:spcBef>
              <a:spcAft>
                <a:spcPts val="0"/>
              </a:spcAft>
              <a:buClr>
                <a:srgbClr val="595959"/>
              </a:buClr>
              <a:buSzPts val="1400"/>
              <a:buFont typeface="Anaheim"/>
              <a:buChar char="●"/>
              <a:defRPr/>
            </a:lvl7pPr>
            <a:lvl8pPr marL="3657600" lvl="7" indent="-317500" rtl="0">
              <a:spcBef>
                <a:spcPts val="0"/>
              </a:spcBef>
              <a:spcAft>
                <a:spcPts val="0"/>
              </a:spcAft>
              <a:buClr>
                <a:srgbClr val="595959"/>
              </a:buClr>
              <a:buSzPts val="1400"/>
              <a:buFont typeface="Anaheim"/>
              <a:buChar char="○"/>
              <a:defRPr/>
            </a:lvl8pPr>
            <a:lvl9pPr marL="4114800" lvl="8" indent="-317500" rtl="0">
              <a:spcBef>
                <a:spcPts val="0"/>
              </a:spcBef>
              <a:spcAft>
                <a:spcPts val="0"/>
              </a:spcAft>
              <a:buClr>
                <a:srgbClr val="595959"/>
              </a:buClr>
              <a:buSzPts val="1400"/>
              <a:buFont typeface="Anaheim"/>
              <a:buChar char="■"/>
              <a:defRPr/>
            </a:lvl9pPr>
          </a:lstStyle>
          <a:p>
            <a:endParaRPr/>
          </a:p>
        </p:txBody>
      </p:sp>
      <p:grpSp>
        <p:nvGrpSpPr>
          <p:cNvPr id="175" name="Google Shape;175;p7"/>
          <p:cNvGrpSpPr/>
          <p:nvPr/>
        </p:nvGrpSpPr>
        <p:grpSpPr>
          <a:xfrm>
            <a:off x="480500" y="73050"/>
            <a:ext cx="8183126" cy="373450"/>
            <a:chOff x="630598" y="285438"/>
            <a:chExt cx="8021100" cy="373450"/>
          </a:xfrm>
        </p:grpSpPr>
        <p:grpSp>
          <p:nvGrpSpPr>
            <p:cNvPr id="176" name="Google Shape;176;p7"/>
            <p:cNvGrpSpPr/>
            <p:nvPr/>
          </p:nvGrpSpPr>
          <p:grpSpPr>
            <a:xfrm>
              <a:off x="630598" y="312863"/>
              <a:ext cx="8020975" cy="318600"/>
              <a:chOff x="630598" y="319788"/>
              <a:chExt cx="8020975" cy="318600"/>
            </a:xfrm>
          </p:grpSpPr>
          <p:pic>
            <p:nvPicPr>
              <p:cNvPr id="177" name="Google Shape;177;p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78" name="Google Shape;178;p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79" name="Google Shape;179;p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80" name="Google Shape;180;p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81" name="Google Shape;181;p7"/>
          <p:cNvGrpSpPr/>
          <p:nvPr/>
        </p:nvGrpSpPr>
        <p:grpSpPr>
          <a:xfrm>
            <a:off x="480500" y="4709160"/>
            <a:ext cx="8183126" cy="373450"/>
            <a:chOff x="630598" y="285438"/>
            <a:chExt cx="8021100" cy="373450"/>
          </a:xfrm>
        </p:grpSpPr>
        <p:grpSp>
          <p:nvGrpSpPr>
            <p:cNvPr id="182" name="Google Shape;182;p7"/>
            <p:cNvGrpSpPr/>
            <p:nvPr/>
          </p:nvGrpSpPr>
          <p:grpSpPr>
            <a:xfrm>
              <a:off x="630598" y="312863"/>
              <a:ext cx="8020975" cy="318600"/>
              <a:chOff x="630598" y="319788"/>
              <a:chExt cx="8020975" cy="318600"/>
            </a:xfrm>
          </p:grpSpPr>
          <p:pic>
            <p:nvPicPr>
              <p:cNvPr id="183" name="Google Shape;183;p7"/>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184" name="Google Shape;184;p7"/>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185" name="Google Shape;185;p7"/>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186" name="Google Shape;186;p7"/>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pic>
        <p:nvPicPr>
          <p:cNvPr id="187" name="Google Shape;187;p7"/>
          <p:cNvPicPr preferRelativeResize="0"/>
          <p:nvPr/>
        </p:nvPicPr>
        <p:blipFill rotWithShape="1">
          <a:blip r:embed="rId4">
            <a:alphaModFix/>
          </a:blip>
          <a:srcRect t="-5358" b="-5358"/>
          <a:stretch/>
        </p:blipFill>
        <p:spPr>
          <a:xfrm rot="5400000" flipH="1">
            <a:off x="496126" y="626051"/>
            <a:ext cx="384799" cy="416050"/>
          </a:xfrm>
          <a:prstGeom prst="rect">
            <a:avLst/>
          </a:prstGeom>
          <a:noFill/>
          <a:ln>
            <a:noFill/>
          </a:ln>
        </p:spPr>
      </p:pic>
      <p:pic>
        <p:nvPicPr>
          <p:cNvPr id="188" name="Google Shape;188;p7"/>
          <p:cNvPicPr preferRelativeResize="0"/>
          <p:nvPr/>
        </p:nvPicPr>
        <p:blipFill rotWithShape="1">
          <a:blip r:embed="rId4">
            <a:alphaModFix/>
          </a:blip>
          <a:srcRect t="-5358" b="-5358"/>
          <a:stretch/>
        </p:blipFill>
        <p:spPr>
          <a:xfrm rot="-5400000">
            <a:off x="8263201" y="626051"/>
            <a:ext cx="384799" cy="4160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9"/>
        <p:cNvGrpSpPr/>
        <p:nvPr/>
      </p:nvGrpSpPr>
      <p:grpSpPr>
        <a:xfrm>
          <a:off x="0" y="0"/>
          <a:ext cx="0" cy="0"/>
          <a:chOff x="0" y="0"/>
          <a:chExt cx="0" cy="0"/>
        </a:xfrm>
      </p:grpSpPr>
      <p:pic>
        <p:nvPicPr>
          <p:cNvPr id="190" name="Google Shape;190;p8"/>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sp>
        <p:nvSpPr>
          <p:cNvPr id="191" name="Google Shape;191;p8"/>
          <p:cNvSpPr txBox="1">
            <a:spLocks noGrp="1"/>
          </p:cNvSpPr>
          <p:nvPr>
            <p:ph type="title"/>
          </p:nvPr>
        </p:nvSpPr>
        <p:spPr>
          <a:xfrm>
            <a:off x="1357850" y="1184201"/>
            <a:ext cx="6428400" cy="2775000"/>
          </a:xfrm>
          <a:prstGeom prst="rect">
            <a:avLst/>
          </a:prstGeom>
          <a:solidFill>
            <a:srgbClr val="D8BFA6">
              <a:alpha val="55800"/>
            </a:srgbClr>
          </a:solidFill>
        </p:spPr>
        <p:txBody>
          <a:bodyPr spcFirstLastPara="1" wrap="square" lIns="0" tIns="0" rIns="0" bIns="0"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2" name="Google Shape;192;p8"/>
          <p:cNvGrpSpPr/>
          <p:nvPr/>
        </p:nvGrpSpPr>
        <p:grpSpPr>
          <a:xfrm>
            <a:off x="480500" y="26025"/>
            <a:ext cx="7890025" cy="373450"/>
            <a:chOff x="630598" y="285438"/>
            <a:chExt cx="7733802" cy="373450"/>
          </a:xfrm>
        </p:grpSpPr>
        <p:grpSp>
          <p:nvGrpSpPr>
            <p:cNvPr id="193" name="Google Shape;193;p8"/>
            <p:cNvGrpSpPr/>
            <p:nvPr/>
          </p:nvGrpSpPr>
          <p:grpSpPr>
            <a:xfrm>
              <a:off x="630598" y="312851"/>
              <a:ext cx="7733802" cy="318600"/>
              <a:chOff x="630598" y="319776"/>
              <a:chExt cx="7733802" cy="318600"/>
            </a:xfrm>
          </p:grpSpPr>
          <p:pic>
            <p:nvPicPr>
              <p:cNvPr id="194" name="Google Shape;194;p8"/>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195" name="Google Shape;195;p8"/>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196" name="Google Shape;196;p8"/>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197" name="Google Shape;197;p8"/>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grpSp>
        <p:nvGrpSpPr>
          <p:cNvPr id="198" name="Google Shape;198;p8"/>
          <p:cNvGrpSpPr/>
          <p:nvPr/>
        </p:nvGrpSpPr>
        <p:grpSpPr>
          <a:xfrm>
            <a:off x="75450" y="426524"/>
            <a:ext cx="378300" cy="4229801"/>
            <a:chOff x="172711" y="473549"/>
            <a:chExt cx="378300" cy="4229801"/>
          </a:xfrm>
        </p:grpSpPr>
        <p:pic>
          <p:nvPicPr>
            <p:cNvPr id="199" name="Google Shape;199;p8"/>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200" name="Google Shape;200;p8"/>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201" name="Google Shape;201;p8"/>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pic>
        <p:nvPicPr>
          <p:cNvPr id="202" name="Google Shape;202;p8"/>
          <p:cNvPicPr preferRelativeResize="0"/>
          <p:nvPr/>
        </p:nvPicPr>
        <p:blipFill rotWithShape="1">
          <a:blip r:embed="rId4">
            <a:alphaModFix amt="95000"/>
          </a:blip>
          <a:srcRect t="-198" b="883"/>
          <a:stretch/>
        </p:blipFill>
        <p:spPr>
          <a:xfrm rot="5400000" flipH="1">
            <a:off x="8586013" y="-130762"/>
            <a:ext cx="324450" cy="687023"/>
          </a:xfrm>
          <a:prstGeom prst="rect">
            <a:avLst/>
          </a:prstGeom>
          <a:noFill/>
          <a:ln>
            <a:noFill/>
          </a:ln>
        </p:spPr>
      </p:pic>
      <p:pic>
        <p:nvPicPr>
          <p:cNvPr id="203" name="Google Shape;203;p8"/>
          <p:cNvPicPr preferRelativeResize="0"/>
          <p:nvPr/>
        </p:nvPicPr>
        <p:blipFill rotWithShape="1">
          <a:blip r:embed="rId5">
            <a:alphaModFix/>
          </a:blip>
          <a:srcRect t="-5358" b="-5358"/>
          <a:stretch/>
        </p:blipFill>
        <p:spPr>
          <a:xfrm rot="5400000" flipH="1">
            <a:off x="70838" y="-15624"/>
            <a:ext cx="384799" cy="416050"/>
          </a:xfrm>
          <a:prstGeom prst="rect">
            <a:avLst/>
          </a:prstGeom>
          <a:noFill/>
          <a:ln>
            <a:noFill/>
          </a:ln>
        </p:spPr>
      </p:pic>
      <p:grpSp>
        <p:nvGrpSpPr>
          <p:cNvPr id="204" name="Google Shape;204;p8"/>
          <p:cNvGrpSpPr/>
          <p:nvPr/>
        </p:nvGrpSpPr>
        <p:grpSpPr>
          <a:xfrm flipH="1">
            <a:off x="776125" y="4657800"/>
            <a:ext cx="7890025" cy="373450"/>
            <a:chOff x="630598" y="285438"/>
            <a:chExt cx="7733802" cy="373450"/>
          </a:xfrm>
        </p:grpSpPr>
        <p:grpSp>
          <p:nvGrpSpPr>
            <p:cNvPr id="205" name="Google Shape;205;p8"/>
            <p:cNvGrpSpPr/>
            <p:nvPr/>
          </p:nvGrpSpPr>
          <p:grpSpPr>
            <a:xfrm>
              <a:off x="630598" y="312851"/>
              <a:ext cx="7733802" cy="318600"/>
              <a:chOff x="630598" y="319776"/>
              <a:chExt cx="7733802" cy="318600"/>
            </a:xfrm>
          </p:grpSpPr>
          <p:pic>
            <p:nvPicPr>
              <p:cNvPr id="206" name="Google Shape;206;p8"/>
              <p:cNvPicPr preferRelativeResize="0"/>
              <p:nvPr/>
            </p:nvPicPr>
            <p:blipFill rotWithShape="1">
              <a:blip r:embed="rId3">
                <a:alphaModFix/>
              </a:blip>
              <a:srcRect r="11111"/>
              <a:stretch/>
            </p:blipFill>
            <p:spPr>
              <a:xfrm>
                <a:off x="630598" y="319776"/>
                <a:ext cx="3866593" cy="318600"/>
              </a:xfrm>
              <a:prstGeom prst="rect">
                <a:avLst/>
              </a:prstGeom>
              <a:noFill/>
              <a:ln>
                <a:noFill/>
              </a:ln>
            </p:spPr>
          </p:pic>
          <p:pic>
            <p:nvPicPr>
              <p:cNvPr id="207" name="Google Shape;207;p8"/>
              <p:cNvPicPr preferRelativeResize="0"/>
              <p:nvPr/>
            </p:nvPicPr>
            <p:blipFill rotWithShape="1">
              <a:blip r:embed="rId3">
                <a:alphaModFix/>
              </a:blip>
              <a:srcRect r="11103"/>
              <a:stretch/>
            </p:blipFill>
            <p:spPr>
              <a:xfrm>
                <a:off x="4497193" y="319776"/>
                <a:ext cx="3867208" cy="318600"/>
              </a:xfrm>
              <a:prstGeom prst="rect">
                <a:avLst/>
              </a:prstGeom>
              <a:noFill/>
              <a:ln>
                <a:noFill/>
              </a:ln>
            </p:spPr>
          </p:pic>
        </p:grpSp>
        <p:cxnSp>
          <p:nvCxnSpPr>
            <p:cNvPr id="208" name="Google Shape;208;p8"/>
            <p:cNvCxnSpPr/>
            <p:nvPr/>
          </p:nvCxnSpPr>
          <p:spPr>
            <a:xfrm>
              <a:off x="630598" y="285438"/>
              <a:ext cx="7733700" cy="0"/>
            </a:xfrm>
            <a:prstGeom prst="straightConnector1">
              <a:avLst/>
            </a:prstGeom>
            <a:noFill/>
            <a:ln w="38100" cap="flat" cmpd="dbl">
              <a:solidFill>
                <a:schemeClr val="accent4"/>
              </a:solidFill>
              <a:prstDash val="solid"/>
              <a:round/>
              <a:headEnd type="none" w="med" len="med"/>
              <a:tailEnd type="none" w="med" len="med"/>
            </a:ln>
          </p:spPr>
        </p:cxnSp>
        <p:cxnSp>
          <p:nvCxnSpPr>
            <p:cNvPr id="209" name="Google Shape;209;p8"/>
            <p:cNvCxnSpPr/>
            <p:nvPr/>
          </p:nvCxnSpPr>
          <p:spPr>
            <a:xfrm>
              <a:off x="630598" y="658888"/>
              <a:ext cx="7733700" cy="0"/>
            </a:xfrm>
            <a:prstGeom prst="straightConnector1">
              <a:avLst/>
            </a:prstGeom>
            <a:noFill/>
            <a:ln w="38100" cap="flat" cmpd="dbl">
              <a:solidFill>
                <a:schemeClr val="accent4"/>
              </a:solidFill>
              <a:prstDash val="solid"/>
              <a:round/>
              <a:headEnd type="none" w="med" len="med"/>
              <a:tailEnd type="none" w="med" len="med"/>
            </a:ln>
          </p:spPr>
        </p:cxnSp>
      </p:grpSp>
      <p:pic>
        <p:nvPicPr>
          <p:cNvPr id="210" name="Google Shape;210;p8"/>
          <p:cNvPicPr preferRelativeResize="0"/>
          <p:nvPr/>
        </p:nvPicPr>
        <p:blipFill rotWithShape="1">
          <a:blip r:embed="rId4">
            <a:alphaModFix amt="95000"/>
          </a:blip>
          <a:srcRect t="-198" b="883"/>
          <a:stretch/>
        </p:blipFill>
        <p:spPr>
          <a:xfrm rot="-5400000">
            <a:off x="236187" y="4501013"/>
            <a:ext cx="324450" cy="687023"/>
          </a:xfrm>
          <a:prstGeom prst="rect">
            <a:avLst/>
          </a:prstGeom>
          <a:noFill/>
          <a:ln>
            <a:noFill/>
          </a:ln>
        </p:spPr>
      </p:pic>
      <p:grpSp>
        <p:nvGrpSpPr>
          <p:cNvPr id="211" name="Google Shape;211;p8"/>
          <p:cNvGrpSpPr/>
          <p:nvPr/>
        </p:nvGrpSpPr>
        <p:grpSpPr>
          <a:xfrm rot="10800000" flipH="1">
            <a:off x="8691294" y="473549"/>
            <a:ext cx="378300" cy="4229801"/>
            <a:chOff x="172711" y="473549"/>
            <a:chExt cx="378300" cy="4229801"/>
          </a:xfrm>
        </p:grpSpPr>
        <p:pic>
          <p:nvPicPr>
            <p:cNvPr id="212" name="Google Shape;212;p8"/>
            <p:cNvPicPr preferRelativeResize="0"/>
            <p:nvPr/>
          </p:nvPicPr>
          <p:blipFill rotWithShape="1">
            <a:blip r:embed="rId3">
              <a:alphaModFix/>
            </a:blip>
            <a:srcRect l="4242"/>
            <a:stretch/>
          </p:blipFill>
          <p:spPr>
            <a:xfrm rot="-5400000">
              <a:off x="-1753040" y="2429150"/>
              <a:ext cx="4229801" cy="318600"/>
            </a:xfrm>
            <a:prstGeom prst="rect">
              <a:avLst/>
            </a:prstGeom>
            <a:noFill/>
            <a:ln>
              <a:noFill/>
            </a:ln>
          </p:spPr>
        </p:pic>
        <p:cxnSp>
          <p:nvCxnSpPr>
            <p:cNvPr id="213" name="Google Shape;213;p8"/>
            <p:cNvCxnSpPr/>
            <p:nvPr/>
          </p:nvCxnSpPr>
          <p:spPr>
            <a:xfrm>
              <a:off x="551011" y="473550"/>
              <a:ext cx="0" cy="4229700"/>
            </a:xfrm>
            <a:prstGeom prst="straightConnector1">
              <a:avLst/>
            </a:prstGeom>
            <a:noFill/>
            <a:ln w="38100" cap="flat" cmpd="dbl">
              <a:solidFill>
                <a:schemeClr val="accent4"/>
              </a:solidFill>
              <a:prstDash val="solid"/>
              <a:round/>
              <a:headEnd type="none" w="med" len="med"/>
              <a:tailEnd type="none" w="med" len="med"/>
            </a:ln>
          </p:spPr>
        </p:cxnSp>
        <p:cxnSp>
          <p:nvCxnSpPr>
            <p:cNvPr id="214" name="Google Shape;214;p8"/>
            <p:cNvCxnSpPr/>
            <p:nvPr/>
          </p:nvCxnSpPr>
          <p:spPr>
            <a:xfrm>
              <a:off x="172711" y="473550"/>
              <a:ext cx="0" cy="4229700"/>
            </a:xfrm>
            <a:prstGeom prst="straightConnector1">
              <a:avLst/>
            </a:prstGeom>
            <a:noFill/>
            <a:ln w="38100" cap="flat" cmpd="dbl">
              <a:solidFill>
                <a:schemeClr val="accent4"/>
              </a:solidFill>
              <a:prstDash val="solid"/>
              <a:round/>
              <a:headEnd type="none" w="med" len="med"/>
              <a:tailEnd type="none" w="med" len="med"/>
            </a:ln>
          </p:spPr>
        </p:cxnSp>
      </p:grpSp>
      <p:grpSp>
        <p:nvGrpSpPr>
          <p:cNvPr id="215" name="Google Shape;215;p8"/>
          <p:cNvGrpSpPr/>
          <p:nvPr/>
        </p:nvGrpSpPr>
        <p:grpSpPr>
          <a:xfrm>
            <a:off x="583094" y="571480"/>
            <a:ext cx="865210" cy="609849"/>
            <a:chOff x="583094" y="571480"/>
            <a:chExt cx="865210" cy="609849"/>
          </a:xfrm>
        </p:grpSpPr>
        <p:grpSp>
          <p:nvGrpSpPr>
            <p:cNvPr id="216" name="Google Shape;216;p8"/>
            <p:cNvGrpSpPr/>
            <p:nvPr/>
          </p:nvGrpSpPr>
          <p:grpSpPr>
            <a:xfrm>
              <a:off x="583094" y="571480"/>
              <a:ext cx="865210" cy="465651"/>
              <a:chOff x="750025" y="571500"/>
              <a:chExt cx="1296000" cy="697500"/>
            </a:xfrm>
          </p:grpSpPr>
          <p:sp>
            <p:nvSpPr>
              <p:cNvPr id="217" name="Google Shape;217;p8"/>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8"/>
            <p:cNvSpPr/>
            <p:nvPr/>
          </p:nvSpPr>
          <p:spPr>
            <a:xfrm rot="-5400000">
              <a:off x="527449" y="1092679"/>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 name="Google Shape;227;p8"/>
          <p:cNvPicPr preferRelativeResize="0"/>
          <p:nvPr/>
        </p:nvPicPr>
        <p:blipFill rotWithShape="1">
          <a:blip r:embed="rId5">
            <a:alphaModFix/>
          </a:blip>
          <a:srcRect t="-5358" b="-5358"/>
          <a:stretch/>
        </p:blipFill>
        <p:spPr>
          <a:xfrm rot="-5400000" flipH="1">
            <a:off x="8688363" y="4649026"/>
            <a:ext cx="384799" cy="416050"/>
          </a:xfrm>
          <a:prstGeom prst="rect">
            <a:avLst/>
          </a:prstGeom>
          <a:noFill/>
          <a:ln>
            <a:noFill/>
          </a:ln>
        </p:spPr>
      </p:pic>
      <p:grpSp>
        <p:nvGrpSpPr>
          <p:cNvPr id="228" name="Google Shape;228;p8"/>
          <p:cNvGrpSpPr/>
          <p:nvPr/>
        </p:nvGrpSpPr>
        <p:grpSpPr>
          <a:xfrm>
            <a:off x="7693070" y="3962282"/>
            <a:ext cx="865308" cy="609849"/>
            <a:chOff x="7693070" y="3962282"/>
            <a:chExt cx="865308" cy="609849"/>
          </a:xfrm>
        </p:grpSpPr>
        <p:sp>
          <p:nvSpPr>
            <p:cNvPr id="229" name="Google Shape;229;p8"/>
            <p:cNvSpPr/>
            <p:nvPr/>
          </p:nvSpPr>
          <p:spPr>
            <a:xfrm rot="10800000">
              <a:off x="8414078" y="4539131"/>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rot="10800000">
              <a:off x="8269877" y="4539131"/>
              <a:ext cx="144300" cy="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rot="10800000">
              <a:off x="8125675" y="4539131"/>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rot="10800000">
              <a:off x="7981474" y="4539131"/>
              <a:ext cx="144300" cy="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rot="10800000">
              <a:off x="7837272" y="4539131"/>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rot="10800000">
              <a:off x="7693070" y="4539131"/>
              <a:ext cx="144300" cy="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5400000">
              <a:off x="8469723" y="4162130"/>
              <a:ext cx="144300" cy="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5400000">
              <a:off x="8469723" y="4306332"/>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5400000">
              <a:off x="8469723" y="4450533"/>
              <a:ext cx="144300" cy="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5400000">
              <a:off x="8469723" y="4017932"/>
              <a:ext cx="144300" cy="3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9"/>
        <p:cNvGrpSpPr/>
        <p:nvPr/>
      </p:nvGrpSpPr>
      <p:grpSpPr>
        <a:xfrm>
          <a:off x="0" y="0"/>
          <a:ext cx="0" cy="0"/>
          <a:chOff x="0" y="0"/>
          <a:chExt cx="0" cy="0"/>
        </a:xfrm>
      </p:grpSpPr>
      <p:pic>
        <p:nvPicPr>
          <p:cNvPr id="240" name="Google Shape;240;p9"/>
          <p:cNvPicPr preferRelativeResize="0"/>
          <p:nvPr/>
        </p:nvPicPr>
        <p:blipFill>
          <a:blip r:embed="rId2">
            <a:alphaModFix amt="35000"/>
          </a:blip>
          <a:stretch>
            <a:fillRect/>
          </a:stretch>
        </p:blipFill>
        <p:spPr>
          <a:xfrm flipH="1">
            <a:off x="0" y="0"/>
            <a:ext cx="9144000" cy="5143500"/>
          </a:xfrm>
          <a:prstGeom prst="rect">
            <a:avLst/>
          </a:prstGeom>
          <a:noFill/>
          <a:ln>
            <a:noFill/>
          </a:ln>
        </p:spPr>
      </p:pic>
      <p:sp>
        <p:nvSpPr>
          <p:cNvPr id="241" name="Google Shape;241;p9"/>
          <p:cNvSpPr txBox="1">
            <a:spLocks noGrp="1"/>
          </p:cNvSpPr>
          <p:nvPr>
            <p:ph type="title"/>
          </p:nvPr>
        </p:nvSpPr>
        <p:spPr>
          <a:xfrm>
            <a:off x="1116125" y="1473025"/>
            <a:ext cx="3414300" cy="532200"/>
          </a:xfrm>
          <a:prstGeom prst="rect">
            <a:avLst/>
          </a:prstGeom>
        </p:spPr>
        <p:txBody>
          <a:bodyPr spcFirstLastPara="1" wrap="square" lIns="0" tIns="0" rIns="0" bIns="0" anchor="t" anchorCtr="0">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2" name="Google Shape;242;p9"/>
          <p:cNvSpPr txBox="1">
            <a:spLocks noGrp="1"/>
          </p:cNvSpPr>
          <p:nvPr>
            <p:ph type="subTitle" idx="1"/>
          </p:nvPr>
        </p:nvSpPr>
        <p:spPr>
          <a:xfrm>
            <a:off x="1116225" y="2193425"/>
            <a:ext cx="3414300" cy="15108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243" name="Google Shape;243;p9"/>
          <p:cNvGrpSpPr/>
          <p:nvPr/>
        </p:nvGrpSpPr>
        <p:grpSpPr>
          <a:xfrm>
            <a:off x="480500" y="73050"/>
            <a:ext cx="8183126" cy="373450"/>
            <a:chOff x="630598" y="285438"/>
            <a:chExt cx="8021100" cy="373450"/>
          </a:xfrm>
        </p:grpSpPr>
        <p:grpSp>
          <p:nvGrpSpPr>
            <p:cNvPr id="244" name="Google Shape;244;p9"/>
            <p:cNvGrpSpPr/>
            <p:nvPr/>
          </p:nvGrpSpPr>
          <p:grpSpPr>
            <a:xfrm>
              <a:off x="630598" y="312863"/>
              <a:ext cx="8020975" cy="318600"/>
              <a:chOff x="630598" y="319788"/>
              <a:chExt cx="8020975" cy="318600"/>
            </a:xfrm>
          </p:grpSpPr>
          <p:pic>
            <p:nvPicPr>
              <p:cNvPr id="245" name="Google Shape;245;p9"/>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246" name="Google Shape;246;p9"/>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247" name="Google Shape;247;p9"/>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248" name="Google Shape;248;p9"/>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249" name="Google Shape;249;p9"/>
          <p:cNvGrpSpPr/>
          <p:nvPr/>
        </p:nvGrpSpPr>
        <p:grpSpPr>
          <a:xfrm>
            <a:off x="480438" y="4709160"/>
            <a:ext cx="8183126" cy="373450"/>
            <a:chOff x="630598" y="285438"/>
            <a:chExt cx="8021100" cy="373450"/>
          </a:xfrm>
        </p:grpSpPr>
        <p:grpSp>
          <p:nvGrpSpPr>
            <p:cNvPr id="250" name="Google Shape;250;p9"/>
            <p:cNvGrpSpPr/>
            <p:nvPr/>
          </p:nvGrpSpPr>
          <p:grpSpPr>
            <a:xfrm>
              <a:off x="630598" y="312863"/>
              <a:ext cx="8020975" cy="318600"/>
              <a:chOff x="630598" y="319788"/>
              <a:chExt cx="8020975" cy="318600"/>
            </a:xfrm>
          </p:grpSpPr>
          <p:pic>
            <p:nvPicPr>
              <p:cNvPr id="251" name="Google Shape;251;p9"/>
              <p:cNvPicPr preferRelativeResize="0"/>
              <p:nvPr/>
            </p:nvPicPr>
            <p:blipFill rotWithShape="1">
              <a:blip r:embed="rId3">
                <a:alphaModFix/>
              </a:blip>
              <a:srcRect l="4445" r="10070"/>
              <a:stretch/>
            </p:blipFill>
            <p:spPr>
              <a:xfrm>
                <a:off x="630598" y="319788"/>
                <a:ext cx="3718636" cy="318600"/>
              </a:xfrm>
              <a:prstGeom prst="rect">
                <a:avLst/>
              </a:prstGeom>
              <a:noFill/>
              <a:ln>
                <a:noFill/>
              </a:ln>
            </p:spPr>
          </p:pic>
          <p:pic>
            <p:nvPicPr>
              <p:cNvPr id="252" name="Google Shape;252;p9"/>
              <p:cNvPicPr preferRelativeResize="0"/>
              <p:nvPr/>
            </p:nvPicPr>
            <p:blipFill rotWithShape="1">
              <a:blip r:embed="rId3">
                <a:alphaModFix/>
              </a:blip>
              <a:srcRect l="1097"/>
              <a:stretch/>
            </p:blipFill>
            <p:spPr>
              <a:xfrm>
                <a:off x="4349232" y="319788"/>
                <a:ext cx="4302341" cy="318600"/>
              </a:xfrm>
              <a:prstGeom prst="rect">
                <a:avLst/>
              </a:prstGeom>
              <a:noFill/>
              <a:ln>
                <a:noFill/>
              </a:ln>
            </p:spPr>
          </p:pic>
        </p:grpSp>
        <p:cxnSp>
          <p:nvCxnSpPr>
            <p:cNvPr id="253" name="Google Shape;253;p9"/>
            <p:cNvCxnSpPr/>
            <p:nvPr/>
          </p:nvCxnSpPr>
          <p:spPr>
            <a:xfrm>
              <a:off x="630598" y="285438"/>
              <a:ext cx="8021100" cy="0"/>
            </a:xfrm>
            <a:prstGeom prst="straightConnector1">
              <a:avLst/>
            </a:prstGeom>
            <a:noFill/>
            <a:ln w="38100" cap="flat" cmpd="dbl">
              <a:solidFill>
                <a:schemeClr val="accent4"/>
              </a:solidFill>
              <a:prstDash val="solid"/>
              <a:round/>
              <a:headEnd type="none" w="med" len="med"/>
              <a:tailEnd type="none" w="med" len="med"/>
            </a:ln>
          </p:spPr>
        </p:cxnSp>
        <p:cxnSp>
          <p:nvCxnSpPr>
            <p:cNvPr id="254" name="Google Shape;254;p9"/>
            <p:cNvCxnSpPr/>
            <p:nvPr/>
          </p:nvCxnSpPr>
          <p:spPr>
            <a:xfrm>
              <a:off x="630598" y="658888"/>
              <a:ext cx="8021100" cy="0"/>
            </a:xfrm>
            <a:prstGeom prst="straightConnector1">
              <a:avLst/>
            </a:prstGeom>
            <a:noFill/>
            <a:ln w="38100" cap="flat" cmpd="dbl">
              <a:solidFill>
                <a:schemeClr val="accent4"/>
              </a:solidFill>
              <a:prstDash val="solid"/>
              <a:round/>
              <a:headEnd type="none" w="med" len="med"/>
              <a:tailEnd type="none" w="med" len="med"/>
            </a:ln>
          </p:spPr>
        </p:cxnSp>
      </p:grpSp>
      <p:grpSp>
        <p:nvGrpSpPr>
          <p:cNvPr id="255" name="Google Shape;255;p9"/>
          <p:cNvGrpSpPr/>
          <p:nvPr/>
        </p:nvGrpSpPr>
        <p:grpSpPr>
          <a:xfrm rot="10800000">
            <a:off x="7798369" y="4106480"/>
            <a:ext cx="865210" cy="465651"/>
            <a:chOff x="750025" y="571500"/>
            <a:chExt cx="1296000" cy="697500"/>
          </a:xfrm>
        </p:grpSpPr>
        <p:sp>
          <p:nvSpPr>
            <p:cNvPr id="256" name="Google Shape;256;p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480494" y="571480"/>
            <a:ext cx="865210" cy="465651"/>
            <a:chOff x="750025" y="571500"/>
            <a:chExt cx="1296000" cy="697500"/>
          </a:xfrm>
        </p:grpSpPr>
        <p:sp>
          <p:nvSpPr>
            <p:cNvPr id="266" name="Google Shape;266;p9"/>
            <p:cNvSpPr/>
            <p:nvPr/>
          </p:nvSpPr>
          <p:spPr>
            <a:xfrm>
              <a:off x="750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966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1182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398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1614025" y="57150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1830025" y="57150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rot="-5400000">
              <a:off x="666783" y="1136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rot="-5400000">
              <a:off x="666783" y="920250"/>
              <a:ext cx="216000" cy="4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rot="-5400000">
              <a:off x="666783" y="704250"/>
              <a:ext cx="216000" cy="4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5"/>
        <p:cNvGrpSpPr/>
        <p:nvPr/>
      </p:nvGrpSpPr>
      <p:grpSpPr>
        <a:xfrm>
          <a:off x="0" y="0"/>
          <a:ext cx="0" cy="0"/>
          <a:chOff x="0" y="0"/>
          <a:chExt cx="0" cy="0"/>
        </a:xfrm>
      </p:grpSpPr>
      <p:sp>
        <p:nvSpPr>
          <p:cNvPr id="276" name="Google Shape;276;p10"/>
          <p:cNvSpPr/>
          <p:nvPr/>
        </p:nvSpPr>
        <p:spPr>
          <a:xfrm>
            <a:off x="-7000" y="0"/>
            <a:ext cx="9144000" cy="5143500"/>
          </a:xfrm>
          <a:prstGeom prst="rect">
            <a:avLst/>
          </a:prstGeom>
          <a:solidFill>
            <a:srgbClr val="FFE7C2">
              <a:alpha val="30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 name="Google Shape;277;p10"/>
          <p:cNvPicPr preferRelativeResize="0"/>
          <p:nvPr/>
        </p:nvPicPr>
        <p:blipFill>
          <a:blip r:embed="rId2">
            <a:alphaModFix amt="24000"/>
          </a:blip>
          <a:stretch>
            <a:fillRect/>
          </a:stretch>
        </p:blipFill>
        <p:spPr>
          <a:xfrm flipH="1">
            <a:off x="0" y="0"/>
            <a:ext cx="9144000" cy="5143500"/>
          </a:xfrm>
          <a:prstGeom prst="rect">
            <a:avLst/>
          </a:prstGeom>
          <a:noFill/>
          <a:ln>
            <a:noFill/>
          </a:ln>
        </p:spPr>
      </p:pic>
      <p:sp>
        <p:nvSpPr>
          <p:cNvPr id="278" name="Google Shape;278;p10"/>
          <p:cNvSpPr txBox="1">
            <a:spLocks noGrp="1"/>
          </p:cNvSpPr>
          <p:nvPr>
            <p:ph type="title"/>
          </p:nvPr>
        </p:nvSpPr>
        <p:spPr>
          <a:xfrm>
            <a:off x="4247450" y="609713"/>
            <a:ext cx="4146300" cy="1189500"/>
          </a:xfrm>
          <a:prstGeom prst="rect">
            <a:avLst/>
          </a:prstGeom>
          <a:solidFill>
            <a:srgbClr val="D8BFA6">
              <a:alpha val="55800"/>
            </a:srgbClr>
          </a:solidFill>
        </p:spPr>
        <p:txBody>
          <a:bodyPr spcFirstLastPara="1" wrap="square" lIns="0" tIns="0" rIns="0" bIns="0" anchor="ctr"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0075" y="445025"/>
            <a:ext cx="7644000" cy="572700"/>
          </a:xfrm>
          <a:prstGeom prst="rect">
            <a:avLst/>
          </a:prstGeom>
          <a:noFill/>
          <a:ln>
            <a:noFill/>
          </a:ln>
        </p:spPr>
        <p:txBody>
          <a:bodyPr spcFirstLastPara="1" wrap="square" lIns="0" tIns="0" rIns="0" bIns="0" anchor="t" anchorCtr="0">
            <a:noAutofit/>
          </a:bodyPr>
          <a:lstStyle>
            <a:lvl1pPr lvl="0">
              <a:lnSpc>
                <a:spcPct val="100000"/>
              </a:lnSpc>
              <a:spcBef>
                <a:spcPts val="0"/>
              </a:spcBef>
              <a:spcAft>
                <a:spcPts val="0"/>
              </a:spcAft>
              <a:buClr>
                <a:schemeClr val="dk2"/>
              </a:buClr>
              <a:buSzPts val="2800"/>
              <a:buFont typeface="Sancreek"/>
              <a:buNone/>
              <a:defRPr sz="2800">
                <a:solidFill>
                  <a:schemeClr val="dk2"/>
                </a:solidFill>
                <a:latin typeface="Sancreek"/>
                <a:ea typeface="Sancreek"/>
                <a:cs typeface="Sancreek"/>
                <a:sym typeface="Sancreek"/>
              </a:defRPr>
            </a:lvl1pPr>
            <a:lvl2pPr lvl="1">
              <a:lnSpc>
                <a:spcPct val="100000"/>
              </a:lnSpc>
              <a:spcBef>
                <a:spcPts val="0"/>
              </a:spcBef>
              <a:spcAft>
                <a:spcPts val="0"/>
              </a:spcAft>
              <a:buClr>
                <a:schemeClr val="dk2"/>
              </a:buClr>
              <a:buSzPts val="2800"/>
              <a:buNone/>
              <a:defRPr sz="2800">
                <a:solidFill>
                  <a:schemeClr val="dk2"/>
                </a:solidFill>
              </a:defRPr>
            </a:lvl2pPr>
            <a:lvl3pPr lvl="2">
              <a:lnSpc>
                <a:spcPct val="100000"/>
              </a:lnSpc>
              <a:spcBef>
                <a:spcPts val="0"/>
              </a:spcBef>
              <a:spcAft>
                <a:spcPts val="0"/>
              </a:spcAft>
              <a:buClr>
                <a:schemeClr val="dk2"/>
              </a:buClr>
              <a:buSzPts val="2800"/>
              <a:buNone/>
              <a:defRPr sz="2800">
                <a:solidFill>
                  <a:schemeClr val="dk2"/>
                </a:solidFill>
              </a:defRPr>
            </a:lvl3pPr>
            <a:lvl4pPr lvl="3">
              <a:lnSpc>
                <a:spcPct val="100000"/>
              </a:lnSpc>
              <a:spcBef>
                <a:spcPts val="0"/>
              </a:spcBef>
              <a:spcAft>
                <a:spcPts val="0"/>
              </a:spcAft>
              <a:buClr>
                <a:schemeClr val="dk2"/>
              </a:buClr>
              <a:buSzPts val="2800"/>
              <a:buNone/>
              <a:defRPr sz="2800">
                <a:solidFill>
                  <a:schemeClr val="dk2"/>
                </a:solidFill>
              </a:defRPr>
            </a:lvl4pPr>
            <a:lvl5pPr lvl="4">
              <a:lnSpc>
                <a:spcPct val="100000"/>
              </a:lnSpc>
              <a:spcBef>
                <a:spcPts val="0"/>
              </a:spcBef>
              <a:spcAft>
                <a:spcPts val="0"/>
              </a:spcAft>
              <a:buClr>
                <a:schemeClr val="dk2"/>
              </a:buClr>
              <a:buSzPts val="2800"/>
              <a:buNone/>
              <a:defRPr sz="2800">
                <a:solidFill>
                  <a:schemeClr val="dk2"/>
                </a:solidFill>
              </a:defRPr>
            </a:lvl5pPr>
            <a:lvl6pPr lvl="5">
              <a:lnSpc>
                <a:spcPct val="100000"/>
              </a:lnSpc>
              <a:spcBef>
                <a:spcPts val="0"/>
              </a:spcBef>
              <a:spcAft>
                <a:spcPts val="0"/>
              </a:spcAft>
              <a:buClr>
                <a:schemeClr val="dk2"/>
              </a:buClr>
              <a:buSzPts val="2800"/>
              <a:buNone/>
              <a:defRPr sz="2800">
                <a:solidFill>
                  <a:schemeClr val="dk2"/>
                </a:solidFill>
              </a:defRPr>
            </a:lvl6pPr>
            <a:lvl7pPr lvl="6">
              <a:lnSpc>
                <a:spcPct val="100000"/>
              </a:lnSpc>
              <a:spcBef>
                <a:spcPts val="0"/>
              </a:spcBef>
              <a:spcAft>
                <a:spcPts val="0"/>
              </a:spcAft>
              <a:buClr>
                <a:schemeClr val="dk2"/>
              </a:buClr>
              <a:buSzPts val="2800"/>
              <a:buNone/>
              <a:defRPr sz="2800">
                <a:solidFill>
                  <a:schemeClr val="dk2"/>
                </a:solidFill>
              </a:defRPr>
            </a:lvl7pPr>
            <a:lvl8pPr lvl="7">
              <a:lnSpc>
                <a:spcPct val="100000"/>
              </a:lnSpc>
              <a:spcBef>
                <a:spcPts val="0"/>
              </a:spcBef>
              <a:spcAft>
                <a:spcPts val="0"/>
              </a:spcAft>
              <a:buClr>
                <a:schemeClr val="dk2"/>
              </a:buClr>
              <a:buSzPts val="2800"/>
              <a:buNone/>
              <a:defRPr sz="2800">
                <a:solidFill>
                  <a:schemeClr val="dk2"/>
                </a:solidFill>
              </a:defRPr>
            </a:lvl8pPr>
            <a:lvl9pPr lvl="8">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50075" y="1152475"/>
            <a:ext cx="76440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1pPr>
            <a:lvl2pPr marL="914400" lvl="1"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2pPr>
            <a:lvl3pPr marL="1371600" lvl="2"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3pPr>
            <a:lvl4pPr marL="1828800" lvl="3"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4pPr>
            <a:lvl5pPr marL="2286000" lvl="4"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5pPr>
            <a:lvl6pPr marL="2743200" lvl="5"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6pPr>
            <a:lvl7pPr marL="3200400" lvl="6"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7pPr>
            <a:lvl8pPr marL="3657600" lvl="7"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8pPr>
            <a:lvl9pPr marL="4114800" lvl="8" indent="-330200">
              <a:lnSpc>
                <a:spcPct val="100000"/>
              </a:lnSpc>
              <a:spcBef>
                <a:spcPts val="0"/>
              </a:spcBef>
              <a:spcAft>
                <a:spcPts val="0"/>
              </a:spcAft>
              <a:buClr>
                <a:schemeClr val="dk2"/>
              </a:buClr>
              <a:buSzPts val="1600"/>
              <a:buFont typeface="Roboto Slab Light"/>
              <a:buChar char="■"/>
              <a:defRPr sz="1600">
                <a:solidFill>
                  <a:schemeClr val="dk2"/>
                </a:solidFill>
                <a:latin typeface="Roboto Slab Light"/>
                <a:ea typeface="Roboto Slab Light"/>
                <a:cs typeface="Roboto Slab Light"/>
                <a:sym typeface="Roboto Sla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28.jp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2"/>
          <p:cNvSpPr txBox="1">
            <a:spLocks noGrp="1"/>
          </p:cNvSpPr>
          <p:nvPr>
            <p:ph type="ctrTitle"/>
          </p:nvPr>
        </p:nvSpPr>
        <p:spPr>
          <a:xfrm>
            <a:off x="1617825" y="1491800"/>
            <a:ext cx="5908500" cy="1191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900" b="1" dirty="0">
                <a:solidFill>
                  <a:srgbClr val="000000"/>
                </a:solidFill>
                <a:latin typeface="Bungee Shade"/>
                <a:ea typeface="Bungee Shade"/>
                <a:cs typeface="Bungee Shade"/>
                <a:sym typeface="Bungee Shade"/>
              </a:rPr>
              <a:t>Archaeological_Sitesclassification</a:t>
            </a:r>
            <a:endParaRPr sz="2900" b="1" dirty="0">
              <a:solidFill>
                <a:srgbClr val="000000"/>
              </a:solidFill>
              <a:latin typeface="Bungee Shade"/>
              <a:ea typeface="Bungee Shade"/>
              <a:cs typeface="Bungee Shade"/>
              <a:sym typeface="Bungee Shade"/>
            </a:endParaRPr>
          </a:p>
        </p:txBody>
      </p:sp>
      <p:sp>
        <p:nvSpPr>
          <p:cNvPr id="977" name="Google Shape;977;p32"/>
          <p:cNvSpPr txBox="1">
            <a:spLocks noGrp="1"/>
          </p:cNvSpPr>
          <p:nvPr>
            <p:ph type="subTitle" idx="1"/>
          </p:nvPr>
        </p:nvSpPr>
        <p:spPr>
          <a:xfrm>
            <a:off x="1617750" y="3779850"/>
            <a:ext cx="5908500" cy="315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700" b="1">
                <a:latin typeface="Sancreek"/>
                <a:ea typeface="Sancreek"/>
                <a:cs typeface="Sancreek"/>
                <a:sym typeface="Sancreek"/>
              </a:rPr>
              <a:t>Team 6</a:t>
            </a:r>
            <a:endParaRPr sz="3700" b="1">
              <a:latin typeface="Sancreek"/>
              <a:ea typeface="Sancreek"/>
              <a:cs typeface="Sancreek"/>
              <a:sym typeface="Sancreek"/>
            </a:endParaRPr>
          </a:p>
          <a:p>
            <a:pPr marL="0" lvl="0" indent="0" algn="ctr" rtl="0">
              <a:spcBef>
                <a:spcPts val="0"/>
              </a:spcBef>
              <a:spcAft>
                <a:spcPts val="0"/>
              </a:spcAft>
              <a:buNone/>
            </a:pPr>
            <a:endParaRPr/>
          </a:p>
        </p:txBody>
      </p:sp>
      <p:cxnSp>
        <p:nvCxnSpPr>
          <p:cNvPr id="978" name="Google Shape;978;p32"/>
          <p:cNvCxnSpPr/>
          <p:nvPr/>
        </p:nvCxnSpPr>
        <p:spPr>
          <a:xfrm rot="10800000">
            <a:off x="2367250" y="3499987"/>
            <a:ext cx="4395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41"/>
          <p:cNvPicPr preferRelativeResize="0"/>
          <p:nvPr/>
        </p:nvPicPr>
        <p:blipFill>
          <a:blip r:embed="rId3">
            <a:alphaModFix/>
          </a:blip>
          <a:stretch>
            <a:fillRect/>
          </a:stretch>
        </p:blipFill>
        <p:spPr>
          <a:xfrm rot="-1076979">
            <a:off x="353300" y="918825"/>
            <a:ext cx="3091447" cy="3841799"/>
          </a:xfrm>
          <a:prstGeom prst="rect">
            <a:avLst/>
          </a:prstGeom>
          <a:noFill/>
          <a:ln>
            <a:noFill/>
          </a:ln>
          <a:effectLst>
            <a:outerShdw blurRad="57150" dist="19050" dir="5400000" algn="bl" rotWithShape="0">
              <a:srgbClr val="000000">
                <a:alpha val="50000"/>
              </a:srgbClr>
            </a:outerShdw>
            <a:reflection stA="32000" endPos="48000" dist="38100" dir="5400000" fadeDir="5400012" sy="-100000" algn="bl" rotWithShape="0"/>
          </a:effectLst>
        </p:spPr>
      </p:pic>
      <p:sp>
        <p:nvSpPr>
          <p:cNvPr id="1096" name="Google Shape;1096;p41"/>
          <p:cNvSpPr/>
          <p:nvPr/>
        </p:nvSpPr>
        <p:spPr>
          <a:xfrm>
            <a:off x="2714850" y="1186438"/>
            <a:ext cx="2011680" cy="1513500"/>
          </a:xfrm>
          <a:prstGeom prst="wedgeEllipse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p:txBody>
      </p:sp>
      <p:sp>
        <p:nvSpPr>
          <p:cNvPr id="1097" name="Google Shape;1097;p41"/>
          <p:cNvSpPr txBox="1"/>
          <p:nvPr/>
        </p:nvSpPr>
        <p:spPr>
          <a:xfrm>
            <a:off x="2808450" y="1427500"/>
            <a:ext cx="19557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dirty="0">
                <a:solidFill>
                  <a:schemeClr val="dk2"/>
                </a:solidFill>
                <a:latin typeface="Times New Roman"/>
                <a:ea typeface="Times New Roman"/>
                <a:cs typeface="Times New Roman"/>
                <a:sym typeface="Times New Roman"/>
              </a:rPr>
              <a:t>Normalization</a:t>
            </a:r>
            <a:endParaRPr sz="2100" b="1" dirty="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100" b="1" dirty="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1300" b="1" dirty="0">
                <a:solidFill>
                  <a:srgbClr val="040C28"/>
                </a:solidFill>
                <a:latin typeface="Comic Sans MS"/>
                <a:ea typeface="Comic Sans MS"/>
                <a:cs typeface="Comic Sans MS"/>
                <a:sym typeface="Comic Sans MS"/>
              </a:rPr>
              <a:t>   dividing by 255</a:t>
            </a:r>
            <a:endParaRPr sz="2200" b="1" dirty="0">
              <a:solidFill>
                <a:schemeClr val="dk2"/>
              </a:solidFill>
              <a:latin typeface="Comic Sans MS"/>
              <a:ea typeface="Comic Sans MS"/>
              <a:cs typeface="Comic Sans MS"/>
              <a:sym typeface="Comic Sans MS"/>
            </a:endParaRPr>
          </a:p>
        </p:txBody>
      </p:sp>
      <p:sp>
        <p:nvSpPr>
          <p:cNvPr id="1098" name="Google Shape;1098;p41"/>
          <p:cNvSpPr/>
          <p:nvPr/>
        </p:nvSpPr>
        <p:spPr>
          <a:xfrm>
            <a:off x="6171750" y="1186450"/>
            <a:ext cx="2189100" cy="1513500"/>
          </a:xfrm>
          <a:prstGeom prst="wedgeEllipse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p:txBody>
      </p:sp>
      <p:sp>
        <p:nvSpPr>
          <p:cNvPr id="1099" name="Google Shape;1099;p41"/>
          <p:cNvSpPr txBox="1"/>
          <p:nvPr/>
        </p:nvSpPr>
        <p:spPr>
          <a:xfrm>
            <a:off x="6225350" y="1427500"/>
            <a:ext cx="2189100" cy="11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212121"/>
                </a:solidFill>
                <a:latin typeface="Times New Roman"/>
                <a:ea typeface="Times New Roman"/>
                <a:cs typeface="Times New Roman"/>
                <a:sym typeface="Times New Roman"/>
              </a:rPr>
              <a:t>One-Hotencoding</a:t>
            </a:r>
            <a:endParaRPr sz="2000" b="1" dirty="0">
              <a:solidFill>
                <a:srgbClr val="212121"/>
              </a:solidFill>
              <a:latin typeface="Times New Roman"/>
              <a:ea typeface="Times New Roman"/>
              <a:cs typeface="Times New Roman"/>
              <a:sym typeface="Times New Roman"/>
            </a:endParaRPr>
          </a:p>
          <a:p>
            <a:pPr marL="0" lvl="0" indent="0" algn="l" rtl="0">
              <a:spcBef>
                <a:spcPts val="0"/>
              </a:spcBef>
              <a:spcAft>
                <a:spcPts val="0"/>
              </a:spcAft>
              <a:buNone/>
            </a:pPr>
            <a:endParaRPr sz="1600" dirty="0">
              <a:solidFill>
                <a:schemeClr val="dk2"/>
              </a:solidFill>
              <a:latin typeface="Roboto Slab Light"/>
              <a:ea typeface="Roboto Slab Light"/>
              <a:cs typeface="Roboto Slab Light"/>
              <a:sym typeface="Roboto Slab Light"/>
            </a:endParaRPr>
          </a:p>
          <a:p>
            <a:pPr marL="0" lvl="0" indent="0" algn="l" rtl="0">
              <a:lnSpc>
                <a:spcPct val="135714"/>
              </a:lnSpc>
              <a:spcBef>
                <a:spcPts val="0"/>
              </a:spcBef>
              <a:spcAft>
                <a:spcPts val="0"/>
              </a:spcAft>
              <a:buNone/>
            </a:pPr>
            <a:r>
              <a:rPr lang="en" sz="1450" b="1" dirty="0">
                <a:solidFill>
                  <a:schemeClr val="dk2"/>
                </a:solidFill>
                <a:latin typeface="Comic Sans MS"/>
                <a:ea typeface="Comic Sans MS"/>
                <a:cs typeface="Comic Sans MS"/>
                <a:sym typeface="Comic Sans MS"/>
              </a:rPr>
              <a:t>     LabelBinarizer</a:t>
            </a:r>
            <a:endParaRPr sz="1600" dirty="0">
              <a:solidFill>
                <a:schemeClr val="dk2"/>
              </a:solidFill>
              <a:latin typeface="Roboto Slab Light"/>
              <a:ea typeface="Roboto Slab Light"/>
              <a:cs typeface="Roboto Slab Light"/>
              <a:sym typeface="Roboto Slab Light"/>
            </a:endParaRPr>
          </a:p>
        </p:txBody>
      </p:sp>
      <p:sp>
        <p:nvSpPr>
          <p:cNvPr id="1100" name="Google Shape;1100;p41"/>
          <p:cNvSpPr txBox="1">
            <a:spLocks noGrp="1"/>
          </p:cNvSpPr>
          <p:nvPr>
            <p:ph type="title"/>
          </p:nvPr>
        </p:nvSpPr>
        <p:spPr>
          <a:xfrm>
            <a:off x="783150" y="501525"/>
            <a:ext cx="7577700" cy="42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t>Data collection </a:t>
            </a:r>
            <a:r>
              <a:rPr lang="en" sz="3000" b="1">
                <a:latin typeface="Times New Roman"/>
                <a:ea typeface="Times New Roman"/>
                <a:cs typeface="Times New Roman"/>
                <a:sym typeface="Times New Roman"/>
              </a:rPr>
              <a:t>&amp; </a:t>
            </a:r>
            <a:r>
              <a:rPr lang="en" sz="3000" b="1"/>
              <a:t>Preprocessing</a:t>
            </a:r>
            <a:endParaRPr sz="3000"/>
          </a:p>
        </p:txBody>
      </p:sp>
      <p:sp>
        <p:nvSpPr>
          <p:cNvPr id="1101" name="Google Shape;1101;p41"/>
          <p:cNvSpPr/>
          <p:nvPr/>
        </p:nvSpPr>
        <p:spPr>
          <a:xfrm>
            <a:off x="3657275" y="2839724"/>
            <a:ext cx="3043800" cy="16719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p:txBody>
      </p:sp>
      <p:sp>
        <p:nvSpPr>
          <p:cNvPr id="1102" name="Google Shape;1102;p41"/>
          <p:cNvSpPr txBox="1"/>
          <p:nvPr/>
        </p:nvSpPr>
        <p:spPr>
          <a:xfrm>
            <a:off x="3748175" y="2849324"/>
            <a:ext cx="2952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Ajloun: [1 0 0 0 0 0]</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Petra : [0 1 0 0 0 0]</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Roman_Theater: [0 0 1 0 0 0]</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Jerash : [0 0 0 0 1 0]</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Wadi_Rum : [0 0 0 1 0 0]</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Um_qais : [0 0 0 0 0 1]</a:t>
            </a:r>
            <a:endParaRPr sz="1600" b="1" dirty="0">
              <a:solidFill>
                <a:schemeClr val="dk2"/>
              </a:solidFill>
              <a:latin typeface="Roboto Slab"/>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900"/>
                                        <p:tgtEl>
                                          <p:spTgt spid="1100"/>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1095"/>
                                        </p:tgtEl>
                                        <p:attrNameLst>
                                          <p:attrName>style.visibility</p:attrName>
                                        </p:attrNameLst>
                                      </p:cBhvr>
                                      <p:to>
                                        <p:strVal val="visible"/>
                                      </p:to>
                                    </p:set>
                                    <p:anim calcmode="lin" valueType="num">
                                      <p:cBhvr additive="base">
                                        <p:cTn id="10" dur="700"/>
                                        <p:tgtEl>
                                          <p:spTgt spid="1095"/>
                                        </p:tgtEl>
                                        <p:attrNameLst>
                                          <p:attrName>ppt_w</p:attrName>
                                        </p:attrNameLst>
                                      </p:cBhvr>
                                      <p:tavLst>
                                        <p:tav tm="0">
                                          <p:val>
                                            <p:strVal val="0"/>
                                          </p:val>
                                        </p:tav>
                                        <p:tav tm="100000">
                                          <p:val>
                                            <p:strVal val="#ppt_w"/>
                                          </p:val>
                                        </p:tav>
                                      </p:tavLst>
                                    </p:anim>
                                    <p:anim calcmode="lin" valueType="num">
                                      <p:cBhvr additive="base">
                                        <p:cTn id="11" dur="700"/>
                                        <p:tgtEl>
                                          <p:spTgt spid="1095"/>
                                        </p:tgtEl>
                                        <p:attrNameLst>
                                          <p:attrName>ppt_h</p:attrName>
                                        </p:attrNameLst>
                                      </p:cBhvr>
                                      <p:tavLst>
                                        <p:tav tm="0">
                                          <p:val>
                                            <p:strVal val="0"/>
                                          </p:val>
                                        </p:tav>
                                        <p:tav tm="100000">
                                          <p:val>
                                            <p:strVal val="#ppt_h"/>
                                          </p:val>
                                        </p:tav>
                                      </p:tavLst>
                                    </p:anim>
                                  </p:childTnLst>
                                </p:cTn>
                              </p:par>
                            </p:childTnLst>
                          </p:cTn>
                        </p:par>
                        <p:par>
                          <p:cTn id="12" fill="hold">
                            <p:stCondLst>
                              <p:cond delay="900"/>
                            </p:stCondLst>
                            <p:childTnLst>
                              <p:par>
                                <p:cTn id="13" presetID="23" presetClass="entr" presetSubtype="16" fill="hold" nodeType="afterEffect">
                                  <p:stCondLst>
                                    <p:cond delay="0"/>
                                  </p:stCondLst>
                                  <p:childTnLst>
                                    <p:set>
                                      <p:cBhvr>
                                        <p:cTn id="14" dur="1" fill="hold">
                                          <p:stCondLst>
                                            <p:cond delay="0"/>
                                          </p:stCondLst>
                                        </p:cTn>
                                        <p:tgtEl>
                                          <p:spTgt spid="1096"/>
                                        </p:tgtEl>
                                        <p:attrNameLst>
                                          <p:attrName>style.visibility</p:attrName>
                                        </p:attrNameLst>
                                      </p:cBhvr>
                                      <p:to>
                                        <p:strVal val="visible"/>
                                      </p:to>
                                    </p:set>
                                    <p:anim calcmode="lin" valueType="num">
                                      <p:cBhvr additive="base">
                                        <p:cTn id="15" dur="500"/>
                                        <p:tgtEl>
                                          <p:spTgt spid="1096"/>
                                        </p:tgtEl>
                                        <p:attrNameLst>
                                          <p:attrName>ppt_w</p:attrName>
                                        </p:attrNameLst>
                                      </p:cBhvr>
                                      <p:tavLst>
                                        <p:tav tm="0">
                                          <p:val>
                                            <p:strVal val="0"/>
                                          </p:val>
                                        </p:tav>
                                        <p:tav tm="100000">
                                          <p:val>
                                            <p:strVal val="#ppt_w"/>
                                          </p:val>
                                        </p:tav>
                                      </p:tavLst>
                                    </p:anim>
                                    <p:anim calcmode="lin" valueType="num">
                                      <p:cBhvr additive="base">
                                        <p:cTn id="16" dur="500"/>
                                        <p:tgtEl>
                                          <p:spTgt spid="1096"/>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097"/>
                                        </p:tgtEl>
                                        <p:attrNameLst>
                                          <p:attrName>style.visibility</p:attrName>
                                        </p:attrNameLst>
                                      </p:cBhvr>
                                      <p:to>
                                        <p:strVal val="visible"/>
                                      </p:to>
                                    </p:set>
                                    <p:anim calcmode="lin" valueType="num">
                                      <p:cBhvr additive="base">
                                        <p:cTn id="19" dur="1000"/>
                                        <p:tgtEl>
                                          <p:spTgt spid="1097"/>
                                        </p:tgtEl>
                                        <p:attrNameLst>
                                          <p:attrName>ppt_w</p:attrName>
                                        </p:attrNameLst>
                                      </p:cBhvr>
                                      <p:tavLst>
                                        <p:tav tm="0">
                                          <p:val>
                                            <p:strVal val="0"/>
                                          </p:val>
                                        </p:tav>
                                        <p:tav tm="100000">
                                          <p:val>
                                            <p:strVal val="#ppt_w"/>
                                          </p:val>
                                        </p:tav>
                                      </p:tavLst>
                                    </p:anim>
                                    <p:anim calcmode="lin" valueType="num">
                                      <p:cBhvr additive="base">
                                        <p:cTn id="20" dur="1000"/>
                                        <p:tgtEl>
                                          <p:spTgt spid="1097"/>
                                        </p:tgtEl>
                                        <p:attrNameLst>
                                          <p:attrName>ppt_h</p:attrName>
                                        </p:attrNameLst>
                                      </p:cBhvr>
                                      <p:tavLst>
                                        <p:tav tm="0">
                                          <p:val>
                                            <p:strVal val="0"/>
                                          </p:val>
                                        </p:tav>
                                        <p:tav tm="100000">
                                          <p:val>
                                            <p:strVal val="#ppt_h"/>
                                          </p:val>
                                        </p:tav>
                                      </p:tavLst>
                                    </p:anim>
                                  </p:childTnLst>
                                </p:cTn>
                              </p:par>
                            </p:childTnLst>
                          </p:cTn>
                        </p:par>
                        <p:par>
                          <p:cTn id="21" fill="hold">
                            <p:stCondLst>
                              <p:cond delay="1900"/>
                            </p:stCondLst>
                            <p:childTnLst>
                              <p:par>
                                <p:cTn id="22" presetID="23" presetClass="entr" presetSubtype="16" fill="hold" nodeType="afterEffect">
                                  <p:stCondLst>
                                    <p:cond delay="0"/>
                                  </p:stCondLst>
                                  <p:childTnLst>
                                    <p:set>
                                      <p:cBhvr>
                                        <p:cTn id="23" dur="1" fill="hold">
                                          <p:stCondLst>
                                            <p:cond delay="0"/>
                                          </p:stCondLst>
                                        </p:cTn>
                                        <p:tgtEl>
                                          <p:spTgt spid="1098"/>
                                        </p:tgtEl>
                                        <p:attrNameLst>
                                          <p:attrName>style.visibility</p:attrName>
                                        </p:attrNameLst>
                                      </p:cBhvr>
                                      <p:to>
                                        <p:strVal val="visible"/>
                                      </p:to>
                                    </p:set>
                                    <p:anim calcmode="lin" valueType="num">
                                      <p:cBhvr additive="base">
                                        <p:cTn id="24" dur="500"/>
                                        <p:tgtEl>
                                          <p:spTgt spid="1098"/>
                                        </p:tgtEl>
                                        <p:attrNameLst>
                                          <p:attrName>ppt_w</p:attrName>
                                        </p:attrNameLst>
                                      </p:cBhvr>
                                      <p:tavLst>
                                        <p:tav tm="0">
                                          <p:val>
                                            <p:strVal val="0"/>
                                          </p:val>
                                        </p:tav>
                                        <p:tav tm="100000">
                                          <p:val>
                                            <p:strVal val="#ppt_w"/>
                                          </p:val>
                                        </p:tav>
                                      </p:tavLst>
                                    </p:anim>
                                    <p:anim calcmode="lin" valueType="num">
                                      <p:cBhvr additive="base">
                                        <p:cTn id="25" dur="500"/>
                                        <p:tgtEl>
                                          <p:spTgt spid="1098"/>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1099"/>
                                        </p:tgtEl>
                                        <p:attrNameLst>
                                          <p:attrName>style.visibility</p:attrName>
                                        </p:attrNameLst>
                                      </p:cBhvr>
                                      <p:to>
                                        <p:strVal val="visible"/>
                                      </p:to>
                                    </p:set>
                                    <p:anim calcmode="lin" valueType="num">
                                      <p:cBhvr additive="base">
                                        <p:cTn id="28" dur="1000"/>
                                        <p:tgtEl>
                                          <p:spTgt spid="1099"/>
                                        </p:tgtEl>
                                        <p:attrNameLst>
                                          <p:attrName>ppt_w</p:attrName>
                                        </p:attrNameLst>
                                      </p:cBhvr>
                                      <p:tavLst>
                                        <p:tav tm="0">
                                          <p:val>
                                            <p:strVal val="0"/>
                                          </p:val>
                                        </p:tav>
                                        <p:tav tm="100000">
                                          <p:val>
                                            <p:strVal val="#ppt_w"/>
                                          </p:val>
                                        </p:tav>
                                      </p:tavLst>
                                    </p:anim>
                                    <p:anim calcmode="lin" valueType="num">
                                      <p:cBhvr additive="base">
                                        <p:cTn id="29" dur="1000"/>
                                        <p:tgtEl>
                                          <p:spTgt spid="1099"/>
                                        </p:tgtEl>
                                        <p:attrNameLst>
                                          <p:attrName>ppt_h</p:attrName>
                                        </p:attrNameLst>
                                      </p:cBhvr>
                                      <p:tavLst>
                                        <p:tav tm="0">
                                          <p:val>
                                            <p:strVal val="0"/>
                                          </p:val>
                                        </p:tav>
                                        <p:tav tm="100000">
                                          <p:val>
                                            <p:strVal val="#ppt_h"/>
                                          </p:val>
                                        </p:tav>
                                      </p:tavLst>
                                    </p:anim>
                                  </p:childTnLst>
                                </p:cTn>
                              </p:par>
                            </p:childTnLst>
                          </p:cTn>
                        </p:par>
                        <p:par>
                          <p:cTn id="30" fill="hold">
                            <p:stCondLst>
                              <p:cond delay="2900"/>
                            </p:stCondLst>
                            <p:childTnLst>
                              <p:par>
                                <p:cTn id="31" presetID="23" presetClass="entr" presetSubtype="16" fill="hold" nodeType="afterEffect">
                                  <p:stCondLst>
                                    <p:cond delay="0"/>
                                  </p:stCondLst>
                                  <p:childTnLst>
                                    <p:set>
                                      <p:cBhvr>
                                        <p:cTn id="32" dur="1" fill="hold">
                                          <p:stCondLst>
                                            <p:cond delay="0"/>
                                          </p:stCondLst>
                                        </p:cTn>
                                        <p:tgtEl>
                                          <p:spTgt spid="1101"/>
                                        </p:tgtEl>
                                        <p:attrNameLst>
                                          <p:attrName>style.visibility</p:attrName>
                                        </p:attrNameLst>
                                      </p:cBhvr>
                                      <p:to>
                                        <p:strVal val="visible"/>
                                      </p:to>
                                    </p:set>
                                    <p:anim calcmode="lin" valueType="num">
                                      <p:cBhvr additive="base">
                                        <p:cTn id="33" dur="500"/>
                                        <p:tgtEl>
                                          <p:spTgt spid="1101"/>
                                        </p:tgtEl>
                                        <p:attrNameLst>
                                          <p:attrName>ppt_w</p:attrName>
                                        </p:attrNameLst>
                                      </p:cBhvr>
                                      <p:tavLst>
                                        <p:tav tm="0">
                                          <p:val>
                                            <p:strVal val="0"/>
                                          </p:val>
                                        </p:tav>
                                        <p:tav tm="100000">
                                          <p:val>
                                            <p:strVal val="#ppt_w"/>
                                          </p:val>
                                        </p:tav>
                                      </p:tavLst>
                                    </p:anim>
                                    <p:anim calcmode="lin" valueType="num">
                                      <p:cBhvr additive="base">
                                        <p:cTn id="34" dur="500"/>
                                        <p:tgtEl>
                                          <p:spTgt spid="1101"/>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1102"/>
                                        </p:tgtEl>
                                        <p:attrNameLst>
                                          <p:attrName>style.visibility</p:attrName>
                                        </p:attrNameLst>
                                      </p:cBhvr>
                                      <p:to>
                                        <p:strVal val="visible"/>
                                      </p:to>
                                    </p:set>
                                    <p:anim calcmode="lin" valueType="num">
                                      <p:cBhvr additive="base">
                                        <p:cTn id="37" dur="1000"/>
                                        <p:tgtEl>
                                          <p:spTgt spid="1102"/>
                                        </p:tgtEl>
                                        <p:attrNameLst>
                                          <p:attrName>ppt_w</p:attrName>
                                        </p:attrNameLst>
                                      </p:cBhvr>
                                      <p:tavLst>
                                        <p:tav tm="0">
                                          <p:val>
                                            <p:strVal val="0"/>
                                          </p:val>
                                        </p:tav>
                                        <p:tav tm="100000">
                                          <p:val>
                                            <p:strVal val="#ppt_w"/>
                                          </p:val>
                                        </p:tav>
                                      </p:tavLst>
                                    </p:anim>
                                    <p:anim calcmode="lin" valueType="num">
                                      <p:cBhvr additive="base">
                                        <p:cTn id="38" dur="1000"/>
                                        <p:tgtEl>
                                          <p:spTgt spid="11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pSp>
        <p:nvGrpSpPr>
          <p:cNvPr id="1107" name="Google Shape;1107;p42"/>
          <p:cNvGrpSpPr/>
          <p:nvPr/>
        </p:nvGrpSpPr>
        <p:grpSpPr>
          <a:xfrm>
            <a:off x="3296975" y="1273938"/>
            <a:ext cx="4917600" cy="2595600"/>
            <a:chOff x="3296975" y="1273913"/>
            <a:chExt cx="4917600" cy="2595600"/>
          </a:xfrm>
        </p:grpSpPr>
        <p:sp>
          <p:nvSpPr>
            <p:cNvPr id="1108" name="Google Shape;1108;p42"/>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9" name="Google Shape;1109;p42"/>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110" name="Google Shape;1110;p42"/>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111" name="Google Shape;1111;p42"/>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a:solidFill>
                  <a:srgbClr val="274E13"/>
                </a:solidFill>
                <a:latin typeface="Sancreek"/>
                <a:ea typeface="Sancreek"/>
                <a:cs typeface="Sancreek"/>
                <a:sym typeface="Sancreek"/>
              </a:rPr>
              <a:t>04</a:t>
            </a:r>
            <a:endParaRPr sz="10000" b="1">
              <a:solidFill>
                <a:srgbClr val="274E13"/>
              </a:solidFill>
              <a:latin typeface="Sancreek"/>
              <a:ea typeface="Sancreek"/>
              <a:cs typeface="Sancreek"/>
              <a:sym typeface="Sancreek"/>
            </a:endParaRPr>
          </a:p>
        </p:txBody>
      </p:sp>
      <p:sp>
        <p:nvSpPr>
          <p:cNvPr id="1112" name="Google Shape;1112;p42"/>
          <p:cNvSpPr txBox="1">
            <a:spLocks noGrp="1"/>
          </p:cNvSpPr>
          <p:nvPr>
            <p:ph type="subTitle" idx="1"/>
          </p:nvPr>
        </p:nvSpPr>
        <p:spPr>
          <a:xfrm>
            <a:off x="5110350" y="2308777"/>
            <a:ext cx="4127400" cy="54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b="1">
                <a:solidFill>
                  <a:srgbClr val="000000"/>
                </a:solidFill>
                <a:latin typeface="Sancreek"/>
                <a:ea typeface="Sancreek"/>
                <a:cs typeface="Sancreek"/>
                <a:sym typeface="Sancreek"/>
              </a:rPr>
              <a:t>Modeling</a:t>
            </a:r>
            <a:endParaRPr sz="32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11"/>
                                        </p:tgtEl>
                                        <p:attrNameLst>
                                          <p:attrName>style.visibility</p:attrName>
                                        </p:attrNameLst>
                                      </p:cBhvr>
                                      <p:to>
                                        <p:strVal val="visible"/>
                                      </p:to>
                                    </p:set>
                                    <p:anim calcmode="lin" valueType="num">
                                      <p:cBhvr additive="base">
                                        <p:cTn id="7" dur="600"/>
                                        <p:tgtEl>
                                          <p:spTgt spid="1111"/>
                                        </p:tgtEl>
                                        <p:attrNameLst>
                                          <p:attrName>ppt_w</p:attrName>
                                        </p:attrNameLst>
                                      </p:cBhvr>
                                      <p:tavLst>
                                        <p:tav tm="0">
                                          <p:val>
                                            <p:strVal val="0"/>
                                          </p:val>
                                        </p:tav>
                                        <p:tav tm="100000">
                                          <p:val>
                                            <p:strVal val="#ppt_w"/>
                                          </p:val>
                                        </p:tav>
                                      </p:tavLst>
                                    </p:anim>
                                    <p:anim calcmode="lin" valueType="num">
                                      <p:cBhvr additive="base">
                                        <p:cTn id="8" dur="600"/>
                                        <p:tgtEl>
                                          <p:spTgt spid="1111"/>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112"/>
                                        </p:tgtEl>
                                        <p:attrNameLst>
                                          <p:attrName>style.visibility</p:attrName>
                                        </p:attrNameLst>
                                      </p:cBhvr>
                                      <p:to>
                                        <p:strVal val="visible"/>
                                      </p:to>
                                    </p:set>
                                    <p:anim calcmode="lin" valueType="num">
                                      <p:cBhvr additive="base">
                                        <p:cTn id="12" dur="700"/>
                                        <p:tgtEl>
                                          <p:spTgt spid="1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43"/>
          <p:cNvSpPr/>
          <p:nvPr/>
        </p:nvSpPr>
        <p:spPr>
          <a:xfrm>
            <a:off x="1794850" y="776875"/>
            <a:ext cx="5438400" cy="3884400"/>
          </a:xfrm>
          <a:prstGeom prst="flowChartOr">
            <a:avLst/>
          </a:prstGeom>
          <a:solidFill>
            <a:schemeClr val="lt1"/>
          </a:solidFill>
          <a:ln w="9525" cap="flat" cmpd="sng">
            <a:solidFill>
              <a:schemeClr val="dk2"/>
            </a:solidFill>
            <a:prstDash val="solid"/>
            <a:round/>
            <a:headEnd type="none" w="sm" len="sm"/>
            <a:tailEnd type="none" w="sm" len="sm"/>
          </a:ln>
          <a:effectLst>
            <a:outerShdw blurRad="671513" algn="bl" rotWithShape="0">
              <a:srgbClr val="000000"/>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p:txBody>
      </p:sp>
      <p:pic>
        <p:nvPicPr>
          <p:cNvPr id="1118" name="Google Shape;1118;p43"/>
          <p:cNvPicPr preferRelativeResize="0"/>
          <p:nvPr/>
        </p:nvPicPr>
        <p:blipFill>
          <a:blip r:embed="rId3">
            <a:alphaModFix amt="45000"/>
          </a:blip>
          <a:stretch>
            <a:fillRect/>
          </a:stretch>
        </p:blipFill>
        <p:spPr>
          <a:xfrm>
            <a:off x="1794850" y="776925"/>
            <a:ext cx="5438400" cy="3884400"/>
          </a:xfrm>
          <a:prstGeom prst="flowChartConnector">
            <a:avLst/>
          </a:prstGeom>
          <a:noFill/>
          <a:ln>
            <a:noFill/>
          </a:ln>
        </p:spPr>
      </p:pic>
      <p:cxnSp>
        <p:nvCxnSpPr>
          <p:cNvPr id="1119" name="Google Shape;1119;p43"/>
          <p:cNvCxnSpPr>
            <a:stCxn id="1118" idx="0"/>
            <a:endCxn id="1118" idx="4"/>
          </p:cNvCxnSpPr>
          <p:nvPr/>
        </p:nvCxnSpPr>
        <p:spPr>
          <a:xfrm>
            <a:off x="4514050" y="776925"/>
            <a:ext cx="0" cy="3884400"/>
          </a:xfrm>
          <a:prstGeom prst="straightConnector1">
            <a:avLst/>
          </a:prstGeom>
          <a:noFill/>
          <a:ln w="9525" cap="flat" cmpd="sng">
            <a:solidFill>
              <a:srgbClr val="000000"/>
            </a:solidFill>
            <a:prstDash val="solid"/>
            <a:round/>
            <a:headEnd type="none" w="med" len="med"/>
            <a:tailEnd type="none" w="med" len="med"/>
          </a:ln>
        </p:spPr>
      </p:cxnSp>
      <p:cxnSp>
        <p:nvCxnSpPr>
          <p:cNvPr id="1120" name="Google Shape;1120;p43"/>
          <p:cNvCxnSpPr>
            <a:stCxn id="1118" idx="2"/>
            <a:endCxn id="1118" idx="6"/>
          </p:cNvCxnSpPr>
          <p:nvPr/>
        </p:nvCxnSpPr>
        <p:spPr>
          <a:xfrm>
            <a:off x="1794850" y="2719125"/>
            <a:ext cx="5438400" cy="0"/>
          </a:xfrm>
          <a:prstGeom prst="straightConnector1">
            <a:avLst/>
          </a:prstGeom>
          <a:noFill/>
          <a:ln w="9525" cap="flat" cmpd="sng">
            <a:solidFill>
              <a:srgbClr val="000000"/>
            </a:solidFill>
            <a:prstDash val="solid"/>
            <a:round/>
            <a:headEnd type="none" w="med" len="med"/>
            <a:tailEnd type="none" w="med" len="med"/>
          </a:ln>
        </p:spPr>
      </p:cxnSp>
      <p:sp>
        <p:nvSpPr>
          <p:cNvPr id="1121" name="Google Shape;1121;p43"/>
          <p:cNvSpPr txBox="1"/>
          <p:nvPr/>
        </p:nvSpPr>
        <p:spPr>
          <a:xfrm>
            <a:off x="2504775" y="1379625"/>
            <a:ext cx="2009400" cy="1388400"/>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700" dirty="0">
                <a:solidFill>
                  <a:srgbClr val="212121"/>
                </a:solidFill>
                <a:latin typeface="Mada Black"/>
                <a:ea typeface="Mada Black"/>
                <a:cs typeface="Mada Black"/>
                <a:sym typeface="Mada Black"/>
              </a:rPr>
              <a:t>Without pretrained models</a:t>
            </a:r>
            <a:endParaRPr sz="1700" dirty="0">
              <a:solidFill>
                <a:srgbClr val="212121"/>
              </a:solidFill>
              <a:latin typeface="Mada Black"/>
              <a:ea typeface="Mada Black"/>
              <a:cs typeface="Mada Black"/>
              <a:sym typeface="Mada Black"/>
            </a:endParaRPr>
          </a:p>
          <a:p>
            <a:pPr marL="0" lvl="0" indent="0" algn="l" rtl="0">
              <a:lnSpc>
                <a:spcPct val="120000"/>
              </a:lnSpc>
              <a:spcBef>
                <a:spcPts val="0"/>
              </a:spcBef>
              <a:spcAft>
                <a:spcPts val="0"/>
              </a:spcAft>
              <a:buNone/>
            </a:pPr>
            <a:r>
              <a:rPr lang="en" sz="1700" dirty="0">
                <a:solidFill>
                  <a:srgbClr val="212121"/>
                </a:solidFill>
                <a:latin typeface="Mada Black"/>
                <a:ea typeface="Mada Black"/>
                <a:cs typeface="Mada Black"/>
                <a:sym typeface="Mada Black"/>
              </a:rPr>
              <a:t>with augmentation</a:t>
            </a:r>
            <a:endParaRPr sz="1600" b="1" dirty="0">
              <a:solidFill>
                <a:srgbClr val="212121"/>
              </a:solidFill>
              <a:latin typeface="Amiri"/>
              <a:ea typeface="Amiri"/>
              <a:cs typeface="Amiri"/>
              <a:sym typeface="Amiri"/>
            </a:endParaRPr>
          </a:p>
        </p:txBody>
      </p:sp>
      <p:sp>
        <p:nvSpPr>
          <p:cNvPr id="1122" name="Google Shape;1122;p43"/>
          <p:cNvSpPr txBox="1"/>
          <p:nvPr/>
        </p:nvSpPr>
        <p:spPr>
          <a:xfrm>
            <a:off x="4514050" y="1379625"/>
            <a:ext cx="2009400" cy="1388400"/>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700">
                <a:solidFill>
                  <a:srgbClr val="212121"/>
                </a:solidFill>
                <a:latin typeface="Mada Black"/>
                <a:ea typeface="Mada Black"/>
                <a:cs typeface="Mada Black"/>
                <a:sym typeface="Mada Black"/>
              </a:rPr>
              <a:t>Without pretrained models without augmentation</a:t>
            </a:r>
            <a:endParaRPr sz="1600" b="1">
              <a:solidFill>
                <a:srgbClr val="212121"/>
              </a:solidFill>
              <a:latin typeface="Amiri"/>
              <a:ea typeface="Amiri"/>
              <a:cs typeface="Amiri"/>
              <a:sym typeface="Amiri"/>
            </a:endParaRPr>
          </a:p>
        </p:txBody>
      </p:sp>
      <p:sp>
        <p:nvSpPr>
          <p:cNvPr id="1123" name="Google Shape;1123;p43"/>
          <p:cNvSpPr txBox="1"/>
          <p:nvPr/>
        </p:nvSpPr>
        <p:spPr>
          <a:xfrm>
            <a:off x="2504775" y="2743500"/>
            <a:ext cx="2009400" cy="1074300"/>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700" dirty="0">
                <a:solidFill>
                  <a:srgbClr val="212121"/>
                </a:solidFill>
                <a:latin typeface="Mada Black"/>
                <a:ea typeface="Mada Black"/>
                <a:cs typeface="Mada Black"/>
                <a:sym typeface="Mada Black"/>
              </a:rPr>
              <a:t>With pretrained models &amp; with augmentation</a:t>
            </a:r>
            <a:endParaRPr sz="1600" b="1" dirty="0">
              <a:solidFill>
                <a:srgbClr val="212121"/>
              </a:solidFill>
              <a:latin typeface="Amiri"/>
              <a:ea typeface="Amiri"/>
              <a:cs typeface="Amiri"/>
              <a:sym typeface="Amiri"/>
            </a:endParaRPr>
          </a:p>
        </p:txBody>
      </p:sp>
      <p:sp>
        <p:nvSpPr>
          <p:cNvPr id="1124" name="Google Shape;1124;p43"/>
          <p:cNvSpPr txBox="1"/>
          <p:nvPr/>
        </p:nvSpPr>
        <p:spPr>
          <a:xfrm>
            <a:off x="4514050" y="2743550"/>
            <a:ext cx="2009400" cy="1074300"/>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700">
                <a:solidFill>
                  <a:srgbClr val="212121"/>
                </a:solidFill>
                <a:latin typeface="Mada Black"/>
                <a:ea typeface="Mada Black"/>
                <a:cs typeface="Mada Black"/>
                <a:sym typeface="Mada Black"/>
              </a:rPr>
              <a:t>With pretrained models &amp; without augmentation</a:t>
            </a:r>
            <a:endParaRPr sz="1600" b="1">
              <a:solidFill>
                <a:srgbClr val="212121"/>
              </a:solidFill>
              <a:latin typeface="Amiri"/>
              <a:ea typeface="Amiri"/>
              <a:cs typeface="Amiri"/>
              <a:sym typeface="Ami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17"/>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1118"/>
                                        </p:tgtEl>
                                        <p:attrNameLst>
                                          <p:attrName>style.visibility</p:attrName>
                                        </p:attrNameLst>
                                      </p:cBhvr>
                                      <p:to>
                                        <p:strVal val="visible"/>
                                      </p:to>
                                    </p:set>
                                    <p:anim calcmode="lin" valueType="num">
                                      <p:cBhvr additive="base">
                                        <p:cTn id="9" dur="600"/>
                                        <p:tgtEl>
                                          <p:spTgt spid="1118"/>
                                        </p:tgtEl>
                                        <p:attrNameLst>
                                          <p:attrName>ppt_w</p:attrName>
                                        </p:attrNameLst>
                                      </p:cBhvr>
                                      <p:tavLst>
                                        <p:tav tm="0">
                                          <p:val>
                                            <p:strVal val="0"/>
                                          </p:val>
                                        </p:tav>
                                        <p:tav tm="100000">
                                          <p:val>
                                            <p:strVal val="#ppt_w"/>
                                          </p:val>
                                        </p:tav>
                                      </p:tavLst>
                                    </p:anim>
                                    <p:anim calcmode="lin" valueType="num">
                                      <p:cBhvr additive="base">
                                        <p:cTn id="10" dur="600"/>
                                        <p:tgtEl>
                                          <p:spTgt spid="1118"/>
                                        </p:tgtEl>
                                        <p:attrNameLst>
                                          <p:attrName>ppt_h</p:attrName>
                                        </p:attrNameLst>
                                      </p:cBhvr>
                                      <p:tavLst>
                                        <p:tav tm="0">
                                          <p:val>
                                            <p:strVal val="0"/>
                                          </p:val>
                                        </p:tav>
                                        <p:tav tm="100000">
                                          <p:val>
                                            <p:strVal val="#ppt_h"/>
                                          </p:val>
                                        </p:tav>
                                      </p:tavLst>
                                    </p:anim>
                                  </p:childTnLst>
                                </p:cTn>
                              </p:par>
                              <p:par>
                                <p:cTn id="11" presetID="1" presetClass="entr" presetSubtype="0" fill="hold" nodeType="withEffect">
                                  <p:stCondLst>
                                    <p:cond delay="0"/>
                                  </p:stCondLst>
                                  <p:childTnLst>
                                    <p:set>
                                      <p:cBhvr>
                                        <p:cTn id="12" dur="1" fill="hold">
                                          <p:stCondLst>
                                            <p:cond delay="0"/>
                                          </p:stCondLst>
                                        </p:cTn>
                                        <p:tgtEl>
                                          <p:spTgt spid="1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
                                        </p:tgtEl>
                                        <p:attrNameLst>
                                          <p:attrName>style.visibility</p:attrName>
                                        </p:attrNameLst>
                                      </p:cBhvr>
                                      <p:to>
                                        <p:strVal val="visible"/>
                                      </p:to>
                                    </p:set>
                                  </p:childTnLst>
                                </p:cTn>
                              </p:par>
                            </p:childTnLst>
                          </p:cTn>
                        </p:par>
                        <p:par>
                          <p:cTn id="15" fill="hold">
                            <p:stCondLst>
                              <p:cond delay="600"/>
                            </p:stCondLst>
                            <p:childTnLst>
                              <p:par>
                                <p:cTn id="16" presetID="23" presetClass="entr" presetSubtype="16" fill="hold" nodeType="afterEffect">
                                  <p:stCondLst>
                                    <p:cond delay="0"/>
                                  </p:stCondLst>
                                  <p:childTnLst>
                                    <p:set>
                                      <p:cBhvr>
                                        <p:cTn id="17" dur="1" fill="hold">
                                          <p:stCondLst>
                                            <p:cond delay="0"/>
                                          </p:stCondLst>
                                        </p:cTn>
                                        <p:tgtEl>
                                          <p:spTgt spid="1121"/>
                                        </p:tgtEl>
                                        <p:attrNameLst>
                                          <p:attrName>style.visibility</p:attrName>
                                        </p:attrNameLst>
                                      </p:cBhvr>
                                      <p:to>
                                        <p:strVal val="visible"/>
                                      </p:to>
                                    </p:set>
                                    <p:anim calcmode="lin" valueType="num">
                                      <p:cBhvr additive="base">
                                        <p:cTn id="18" dur="1000"/>
                                        <p:tgtEl>
                                          <p:spTgt spid="1121"/>
                                        </p:tgtEl>
                                        <p:attrNameLst>
                                          <p:attrName>ppt_w</p:attrName>
                                        </p:attrNameLst>
                                      </p:cBhvr>
                                      <p:tavLst>
                                        <p:tav tm="0">
                                          <p:val>
                                            <p:strVal val="0"/>
                                          </p:val>
                                        </p:tav>
                                        <p:tav tm="100000">
                                          <p:val>
                                            <p:strVal val="#ppt_w"/>
                                          </p:val>
                                        </p:tav>
                                      </p:tavLst>
                                    </p:anim>
                                    <p:anim calcmode="lin" valueType="num">
                                      <p:cBhvr additive="base">
                                        <p:cTn id="19" dur="1000"/>
                                        <p:tgtEl>
                                          <p:spTgt spid="1121"/>
                                        </p:tgtEl>
                                        <p:attrNameLst>
                                          <p:attrName>ppt_h</p:attrName>
                                        </p:attrNameLst>
                                      </p:cBhvr>
                                      <p:tavLst>
                                        <p:tav tm="0">
                                          <p:val>
                                            <p:strVal val="0"/>
                                          </p:val>
                                        </p:tav>
                                        <p:tav tm="100000">
                                          <p:val>
                                            <p:strVal val="#ppt_h"/>
                                          </p:val>
                                        </p:tav>
                                      </p:tavLst>
                                    </p:anim>
                                  </p:childTnLst>
                                </p:cTn>
                              </p:par>
                            </p:childTnLst>
                          </p:cTn>
                        </p:par>
                        <p:par>
                          <p:cTn id="20" fill="hold">
                            <p:stCondLst>
                              <p:cond delay="1600"/>
                            </p:stCondLst>
                            <p:childTnLst>
                              <p:par>
                                <p:cTn id="21" presetID="23" presetClass="entr" presetSubtype="16" fill="hold" nodeType="afterEffect">
                                  <p:stCondLst>
                                    <p:cond delay="0"/>
                                  </p:stCondLst>
                                  <p:childTnLst>
                                    <p:set>
                                      <p:cBhvr>
                                        <p:cTn id="22" dur="1" fill="hold">
                                          <p:stCondLst>
                                            <p:cond delay="0"/>
                                          </p:stCondLst>
                                        </p:cTn>
                                        <p:tgtEl>
                                          <p:spTgt spid="1122"/>
                                        </p:tgtEl>
                                        <p:attrNameLst>
                                          <p:attrName>style.visibility</p:attrName>
                                        </p:attrNameLst>
                                      </p:cBhvr>
                                      <p:to>
                                        <p:strVal val="visible"/>
                                      </p:to>
                                    </p:set>
                                    <p:anim calcmode="lin" valueType="num">
                                      <p:cBhvr additive="base">
                                        <p:cTn id="23" dur="1000"/>
                                        <p:tgtEl>
                                          <p:spTgt spid="1122"/>
                                        </p:tgtEl>
                                        <p:attrNameLst>
                                          <p:attrName>ppt_w</p:attrName>
                                        </p:attrNameLst>
                                      </p:cBhvr>
                                      <p:tavLst>
                                        <p:tav tm="0">
                                          <p:val>
                                            <p:strVal val="0"/>
                                          </p:val>
                                        </p:tav>
                                        <p:tav tm="100000">
                                          <p:val>
                                            <p:strVal val="#ppt_w"/>
                                          </p:val>
                                        </p:tav>
                                      </p:tavLst>
                                    </p:anim>
                                    <p:anim calcmode="lin" valueType="num">
                                      <p:cBhvr additive="base">
                                        <p:cTn id="24" dur="1000"/>
                                        <p:tgtEl>
                                          <p:spTgt spid="1122"/>
                                        </p:tgtEl>
                                        <p:attrNameLst>
                                          <p:attrName>ppt_h</p:attrName>
                                        </p:attrNameLst>
                                      </p:cBhvr>
                                      <p:tavLst>
                                        <p:tav tm="0">
                                          <p:val>
                                            <p:strVal val="0"/>
                                          </p:val>
                                        </p:tav>
                                        <p:tav tm="100000">
                                          <p:val>
                                            <p:strVal val="#ppt_h"/>
                                          </p:val>
                                        </p:tav>
                                      </p:tavLst>
                                    </p:anim>
                                  </p:childTnLst>
                                </p:cTn>
                              </p:par>
                            </p:childTnLst>
                          </p:cTn>
                        </p:par>
                        <p:par>
                          <p:cTn id="25" fill="hold">
                            <p:stCondLst>
                              <p:cond delay="2600"/>
                            </p:stCondLst>
                            <p:childTnLst>
                              <p:par>
                                <p:cTn id="26" presetID="23" presetClass="entr" presetSubtype="16" fill="hold" nodeType="afterEffect">
                                  <p:stCondLst>
                                    <p:cond delay="0"/>
                                  </p:stCondLst>
                                  <p:childTnLst>
                                    <p:set>
                                      <p:cBhvr>
                                        <p:cTn id="27" dur="1" fill="hold">
                                          <p:stCondLst>
                                            <p:cond delay="0"/>
                                          </p:stCondLst>
                                        </p:cTn>
                                        <p:tgtEl>
                                          <p:spTgt spid="1123"/>
                                        </p:tgtEl>
                                        <p:attrNameLst>
                                          <p:attrName>style.visibility</p:attrName>
                                        </p:attrNameLst>
                                      </p:cBhvr>
                                      <p:to>
                                        <p:strVal val="visible"/>
                                      </p:to>
                                    </p:set>
                                    <p:anim calcmode="lin" valueType="num">
                                      <p:cBhvr additive="base">
                                        <p:cTn id="28" dur="1000"/>
                                        <p:tgtEl>
                                          <p:spTgt spid="1123"/>
                                        </p:tgtEl>
                                        <p:attrNameLst>
                                          <p:attrName>ppt_w</p:attrName>
                                        </p:attrNameLst>
                                      </p:cBhvr>
                                      <p:tavLst>
                                        <p:tav tm="0">
                                          <p:val>
                                            <p:strVal val="0"/>
                                          </p:val>
                                        </p:tav>
                                        <p:tav tm="100000">
                                          <p:val>
                                            <p:strVal val="#ppt_w"/>
                                          </p:val>
                                        </p:tav>
                                      </p:tavLst>
                                    </p:anim>
                                    <p:anim calcmode="lin" valueType="num">
                                      <p:cBhvr additive="base">
                                        <p:cTn id="29" dur="1000"/>
                                        <p:tgtEl>
                                          <p:spTgt spid="1123"/>
                                        </p:tgtEl>
                                        <p:attrNameLst>
                                          <p:attrName>ppt_h</p:attrName>
                                        </p:attrNameLst>
                                      </p:cBhvr>
                                      <p:tavLst>
                                        <p:tav tm="0">
                                          <p:val>
                                            <p:strVal val="0"/>
                                          </p:val>
                                        </p:tav>
                                        <p:tav tm="100000">
                                          <p:val>
                                            <p:strVal val="#ppt_h"/>
                                          </p:val>
                                        </p:tav>
                                      </p:tavLst>
                                    </p:anim>
                                  </p:childTnLst>
                                </p:cTn>
                              </p:par>
                            </p:childTnLst>
                          </p:cTn>
                        </p:par>
                        <p:par>
                          <p:cTn id="30" fill="hold">
                            <p:stCondLst>
                              <p:cond delay="3600"/>
                            </p:stCondLst>
                            <p:childTnLst>
                              <p:par>
                                <p:cTn id="31" presetID="23" presetClass="entr" presetSubtype="16" fill="hold" nodeType="afterEffect">
                                  <p:stCondLst>
                                    <p:cond delay="0"/>
                                  </p:stCondLst>
                                  <p:childTnLst>
                                    <p:set>
                                      <p:cBhvr>
                                        <p:cTn id="32" dur="1" fill="hold">
                                          <p:stCondLst>
                                            <p:cond delay="0"/>
                                          </p:stCondLst>
                                        </p:cTn>
                                        <p:tgtEl>
                                          <p:spTgt spid="1124"/>
                                        </p:tgtEl>
                                        <p:attrNameLst>
                                          <p:attrName>style.visibility</p:attrName>
                                        </p:attrNameLst>
                                      </p:cBhvr>
                                      <p:to>
                                        <p:strVal val="visible"/>
                                      </p:to>
                                    </p:set>
                                    <p:anim calcmode="lin" valueType="num">
                                      <p:cBhvr additive="base">
                                        <p:cTn id="33" dur="1000"/>
                                        <p:tgtEl>
                                          <p:spTgt spid="1124"/>
                                        </p:tgtEl>
                                        <p:attrNameLst>
                                          <p:attrName>ppt_w</p:attrName>
                                        </p:attrNameLst>
                                      </p:cBhvr>
                                      <p:tavLst>
                                        <p:tav tm="0">
                                          <p:val>
                                            <p:strVal val="0"/>
                                          </p:val>
                                        </p:tav>
                                        <p:tav tm="100000">
                                          <p:val>
                                            <p:strVal val="#ppt_w"/>
                                          </p:val>
                                        </p:tav>
                                      </p:tavLst>
                                    </p:anim>
                                    <p:anim calcmode="lin" valueType="num">
                                      <p:cBhvr additive="base">
                                        <p:cTn id="34" dur="1000"/>
                                        <p:tgtEl>
                                          <p:spTgt spid="11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8916" y="626723"/>
            <a:ext cx="7993295" cy="517034"/>
          </a:xfrm>
          <a:prstGeom prst="rect">
            <a:avLst/>
          </a:prstGeom>
          <a:solidFill>
            <a:srgbClr val="D8BFA6">
              <a:alpha val="55800"/>
            </a:srgbClr>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nSpc>
                <a:spcPct val="120000"/>
              </a:lnSpc>
              <a:defRPr sz="2000">
                <a:solidFill>
                  <a:srgbClr val="212121"/>
                </a:solidFill>
                <a:latin typeface="Sancreek"/>
                <a:ea typeface="Sancreek"/>
                <a:cs typeface="Sancreek"/>
              </a:defRPr>
            </a:lvl1pPr>
          </a:lstStyle>
          <a:p>
            <a:r>
              <a:rPr lang="en-US" sz="1800" dirty="0"/>
              <a:t>Models Parameters</a:t>
            </a:r>
          </a:p>
        </p:txBody>
      </p:sp>
      <p:sp>
        <p:nvSpPr>
          <p:cNvPr id="5" name="TextBox 4"/>
          <p:cNvSpPr txBox="1"/>
          <p:nvPr/>
        </p:nvSpPr>
        <p:spPr>
          <a:xfrm>
            <a:off x="176935" y="1435740"/>
            <a:ext cx="1959295"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Activation For Output</a:t>
            </a:r>
          </a:p>
        </p:txBody>
      </p:sp>
      <p:sp>
        <p:nvSpPr>
          <p:cNvPr id="6" name="Right Arrow 5"/>
          <p:cNvSpPr/>
          <p:nvPr/>
        </p:nvSpPr>
        <p:spPr>
          <a:xfrm>
            <a:off x="2097992" y="1491513"/>
            <a:ext cx="532222" cy="215405"/>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 name="TextBox 6"/>
          <p:cNvSpPr txBox="1"/>
          <p:nvPr/>
        </p:nvSpPr>
        <p:spPr>
          <a:xfrm>
            <a:off x="2730862" y="1424583"/>
            <a:ext cx="1003766" cy="338554"/>
          </a:xfrm>
          <a:prstGeom prst="rect">
            <a:avLst/>
          </a:prstGeom>
          <a:noFill/>
        </p:spPr>
        <p:txBody>
          <a:bodyPr wrap="square" rtlCol="0">
            <a:spAutoFit/>
          </a:bodyPr>
          <a:lstStyle/>
          <a:p>
            <a:r>
              <a:rPr lang="en-US" sz="1600" b="1" dirty="0" err="1">
                <a:latin typeface="Agency FB" panose="020B0503020202020204" pitchFamily="34" charset="0"/>
              </a:rPr>
              <a:t>Softmax</a:t>
            </a:r>
            <a:endParaRPr lang="en-US" b="1" dirty="0">
              <a:latin typeface="Agency FB" panose="020B0503020202020204" pitchFamily="34" charset="0"/>
            </a:endParaRPr>
          </a:p>
        </p:txBody>
      </p:sp>
      <p:sp>
        <p:nvSpPr>
          <p:cNvPr id="8" name="TextBox 7"/>
          <p:cNvSpPr txBox="1"/>
          <p:nvPr/>
        </p:nvSpPr>
        <p:spPr>
          <a:xfrm>
            <a:off x="436652" y="1924054"/>
            <a:ext cx="1167113" cy="338554"/>
          </a:xfrm>
          <a:prstGeom prst="rect">
            <a:avLst/>
          </a:prstGeom>
          <a:noFill/>
        </p:spPr>
        <p:txBody>
          <a:bodyPr wrap="square" rtlCol="0">
            <a:spAutoFit/>
          </a:bodyPr>
          <a:lstStyle>
            <a:defPPr marR="0" lvl="0" algn="l" rtl="0">
              <a:lnSpc>
                <a:spcPct val="100000"/>
              </a:lnSpc>
              <a:spcBef>
                <a:spcPts val="0"/>
              </a:spcBef>
              <a:spcAft>
                <a:spcPts val="0"/>
              </a:spcAft>
            </a:defPPr>
            <a:lvl1pPr>
              <a:defRPr sz="1200" b="1">
                <a:latin typeface="Times New Roman" panose="02020603050405020304" pitchFamily="18" charset="0"/>
                <a:cs typeface="Times New Roman" panose="02020603050405020304" pitchFamily="18" charset="0"/>
              </a:defRPr>
            </a:lvl1pPr>
          </a:lstStyle>
          <a:p>
            <a:r>
              <a:rPr lang="en-US" sz="1600" dirty="0"/>
              <a:t>Target </a:t>
            </a:r>
            <a:r>
              <a:rPr lang="en-US" sz="1400" dirty="0"/>
              <a:t>size</a:t>
            </a:r>
          </a:p>
        </p:txBody>
      </p:sp>
      <p:sp>
        <p:nvSpPr>
          <p:cNvPr id="9" name="Right Arrow 8"/>
          <p:cNvSpPr/>
          <p:nvPr/>
        </p:nvSpPr>
        <p:spPr>
          <a:xfrm>
            <a:off x="2042481" y="1998901"/>
            <a:ext cx="580472" cy="240770"/>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 name="TextBox 9"/>
          <p:cNvSpPr txBox="1"/>
          <p:nvPr/>
        </p:nvSpPr>
        <p:spPr>
          <a:xfrm>
            <a:off x="2730862" y="1995690"/>
            <a:ext cx="1535986"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Agency FB" panose="020B0503020202020204" pitchFamily="34" charset="0"/>
              </a:defRPr>
            </a:lvl1pPr>
          </a:lstStyle>
          <a:p>
            <a:r>
              <a:rPr lang="en-US" dirty="0"/>
              <a:t>256,256</a:t>
            </a:r>
          </a:p>
        </p:txBody>
      </p:sp>
      <p:sp>
        <p:nvSpPr>
          <p:cNvPr id="11" name="TextBox 10"/>
          <p:cNvSpPr txBox="1"/>
          <p:nvPr/>
        </p:nvSpPr>
        <p:spPr>
          <a:xfrm>
            <a:off x="436653" y="2485204"/>
            <a:ext cx="1033897" cy="338554"/>
          </a:xfrm>
          <a:prstGeom prst="rect">
            <a:avLst/>
          </a:prstGeom>
          <a:noFill/>
        </p:spPr>
        <p:txBody>
          <a:bodyPr wrap="square" rtlCol="0">
            <a:spAutoFit/>
          </a:bodyPr>
          <a:lstStyle>
            <a:defPPr marR="0" lvl="0" algn="l" rtl="0">
              <a:lnSpc>
                <a:spcPct val="100000"/>
              </a:lnSpc>
              <a:spcBef>
                <a:spcPts val="0"/>
              </a:spcBef>
              <a:spcAft>
                <a:spcPts val="0"/>
              </a:spcAft>
              <a:defRPr/>
            </a:defPPr>
            <a:lvl1pPr>
              <a:defRPr sz="1200" b="1">
                <a:latin typeface="Times New Roman" panose="02020603050405020304" pitchFamily="18" charset="0"/>
                <a:cs typeface="Times New Roman" panose="02020603050405020304" pitchFamily="18" charset="0"/>
              </a:defRPr>
            </a:lvl1pPr>
          </a:lstStyle>
          <a:p>
            <a:r>
              <a:rPr lang="en-US" sz="1600" dirty="0"/>
              <a:t>Test size</a:t>
            </a:r>
          </a:p>
        </p:txBody>
      </p:sp>
      <p:sp>
        <p:nvSpPr>
          <p:cNvPr id="12" name="TextBox 11"/>
          <p:cNvSpPr txBox="1"/>
          <p:nvPr/>
        </p:nvSpPr>
        <p:spPr>
          <a:xfrm>
            <a:off x="2926059" y="2497155"/>
            <a:ext cx="1535986" cy="338554"/>
          </a:xfrm>
          <a:prstGeom prst="rect">
            <a:avLst/>
          </a:prstGeom>
          <a:noFill/>
        </p:spPr>
        <p:txBody>
          <a:bodyPr wrap="square" rtlCol="0">
            <a:spAutoFit/>
          </a:bodyPr>
          <a:lstStyle>
            <a:defPPr marR="0" lvl="0" algn="l" rtl="0">
              <a:lnSpc>
                <a:spcPct val="100000"/>
              </a:lnSpc>
              <a:spcBef>
                <a:spcPts val="0"/>
              </a:spcBef>
              <a:spcAft>
                <a:spcPts val="0"/>
              </a:spcAft>
              <a:defRPr/>
            </a:defPPr>
            <a:lvl1pPr>
              <a:defRPr sz="1600" b="1">
                <a:latin typeface="Agency FB" panose="020B0503020202020204" pitchFamily="34" charset="0"/>
              </a:defRPr>
            </a:lvl1pPr>
          </a:lstStyle>
          <a:p>
            <a:r>
              <a:rPr lang="en-US" dirty="0"/>
              <a:t>0.2</a:t>
            </a:r>
          </a:p>
        </p:txBody>
      </p:sp>
      <p:sp>
        <p:nvSpPr>
          <p:cNvPr id="13" name="Right Arrow 12"/>
          <p:cNvSpPr/>
          <p:nvPr/>
        </p:nvSpPr>
        <p:spPr>
          <a:xfrm>
            <a:off x="2042481" y="2515997"/>
            <a:ext cx="598330" cy="245961"/>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 name="Rectangle 13"/>
          <p:cNvSpPr/>
          <p:nvPr/>
        </p:nvSpPr>
        <p:spPr>
          <a:xfrm>
            <a:off x="235534" y="2981353"/>
            <a:ext cx="1121261"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EPOCHS</a:t>
            </a:r>
            <a:endParaRPr lang="en-US" sz="1600" b="1" dirty="0">
              <a:latin typeface="Times New Roman" panose="02020603050405020304" pitchFamily="18" charset="0"/>
              <a:cs typeface="Times New Roman" panose="02020603050405020304" pitchFamily="18" charset="0"/>
            </a:endParaRPr>
          </a:p>
        </p:txBody>
      </p:sp>
      <p:sp>
        <p:nvSpPr>
          <p:cNvPr id="15" name="Rectangle 14"/>
          <p:cNvSpPr/>
          <p:nvPr/>
        </p:nvSpPr>
        <p:spPr>
          <a:xfrm>
            <a:off x="2926887" y="2998620"/>
            <a:ext cx="446137" cy="338554"/>
          </a:xfrm>
          <a:prstGeom prst="rect">
            <a:avLst/>
          </a:prstGeom>
          <a:noFill/>
        </p:spPr>
        <p:txBody>
          <a:bodyPr wrap="square" rtlCol="0">
            <a:spAutoFit/>
          </a:bodyPr>
          <a:lstStyle/>
          <a:p>
            <a:r>
              <a:rPr lang="en-US" sz="1600" b="1" dirty="0">
                <a:latin typeface="Agency FB" panose="020B0503020202020204" pitchFamily="34" charset="0"/>
              </a:rPr>
              <a:t>30</a:t>
            </a:r>
          </a:p>
        </p:txBody>
      </p:sp>
      <p:sp>
        <p:nvSpPr>
          <p:cNvPr id="16" name="Right Arrow 15"/>
          <p:cNvSpPr/>
          <p:nvPr/>
        </p:nvSpPr>
        <p:spPr>
          <a:xfrm>
            <a:off x="2042481" y="3038284"/>
            <a:ext cx="598330" cy="281623"/>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7" name="Rectangle 16"/>
          <p:cNvSpPr/>
          <p:nvPr/>
        </p:nvSpPr>
        <p:spPr>
          <a:xfrm>
            <a:off x="517615" y="3510246"/>
            <a:ext cx="61318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loss</a:t>
            </a:r>
          </a:p>
        </p:txBody>
      </p:sp>
      <p:sp>
        <p:nvSpPr>
          <p:cNvPr id="18" name="Rectangle 17"/>
          <p:cNvSpPr/>
          <p:nvPr/>
        </p:nvSpPr>
        <p:spPr>
          <a:xfrm>
            <a:off x="2736400" y="3510246"/>
            <a:ext cx="2051357" cy="338554"/>
          </a:xfrm>
          <a:prstGeom prst="rect">
            <a:avLst/>
          </a:prstGeom>
          <a:noFill/>
        </p:spPr>
        <p:txBody>
          <a:bodyPr wrap="square" rtlCol="0">
            <a:spAutoFit/>
          </a:bodyPr>
          <a:lstStyle/>
          <a:p>
            <a:r>
              <a:rPr lang="en-US" sz="1600" b="1" dirty="0" err="1">
                <a:latin typeface="Agency FB" panose="020B0503020202020204" pitchFamily="34" charset="0"/>
              </a:rPr>
              <a:t>categorical_crossentropy</a:t>
            </a:r>
            <a:endParaRPr lang="en-US" sz="1600" b="1" dirty="0">
              <a:latin typeface="Agency FB" panose="020B0503020202020204" pitchFamily="34" charset="0"/>
            </a:endParaRPr>
          </a:p>
        </p:txBody>
      </p:sp>
      <p:sp>
        <p:nvSpPr>
          <p:cNvPr id="19" name="Rectangle 18"/>
          <p:cNvSpPr/>
          <p:nvPr/>
        </p:nvSpPr>
        <p:spPr>
          <a:xfrm>
            <a:off x="460620" y="4038652"/>
            <a:ext cx="1143145" cy="338554"/>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optimizer</a:t>
            </a:r>
          </a:p>
        </p:txBody>
      </p:sp>
      <p:sp>
        <p:nvSpPr>
          <p:cNvPr id="20" name="Rectangle 19"/>
          <p:cNvSpPr/>
          <p:nvPr/>
        </p:nvSpPr>
        <p:spPr>
          <a:xfrm>
            <a:off x="2926058" y="3929504"/>
            <a:ext cx="834104" cy="369332"/>
          </a:xfrm>
          <a:prstGeom prst="rect">
            <a:avLst/>
          </a:prstGeom>
          <a:noFill/>
        </p:spPr>
        <p:txBody>
          <a:bodyPr wrap="square" rtlCol="0">
            <a:spAutoFit/>
          </a:bodyPr>
          <a:lstStyle/>
          <a:p>
            <a:r>
              <a:rPr lang="en-US" sz="1800" b="1" dirty="0" err="1">
                <a:latin typeface="Agency FB" panose="020B0503020202020204" pitchFamily="34" charset="0"/>
              </a:rPr>
              <a:t>adam</a:t>
            </a:r>
            <a:endParaRPr lang="en-US" sz="1600" b="1" dirty="0">
              <a:latin typeface="Agency FB" panose="020B0503020202020204" pitchFamily="34" charset="0"/>
            </a:endParaRPr>
          </a:p>
        </p:txBody>
      </p:sp>
      <p:sp>
        <p:nvSpPr>
          <p:cNvPr id="21" name="Rectangle 20"/>
          <p:cNvSpPr/>
          <p:nvPr/>
        </p:nvSpPr>
        <p:spPr>
          <a:xfrm>
            <a:off x="4992879" y="1701062"/>
            <a:ext cx="2907948" cy="1077218"/>
          </a:xfrm>
          <a:prstGeom prst="rect">
            <a:avLst/>
          </a:prstGeom>
          <a:noFill/>
        </p:spPr>
        <p:txBody>
          <a:bodyPr wrap="square" rtlCol="0">
            <a:spAutoFit/>
          </a:bodyPr>
          <a:lstStyle/>
          <a:p>
            <a:r>
              <a:rPr lang="en-US" sz="1600" b="1" dirty="0">
                <a:latin typeface="Agency FB" panose="020B0503020202020204" pitchFamily="34" charset="0"/>
              </a:rPr>
              <a:t>Shape of </a:t>
            </a:r>
            <a:r>
              <a:rPr lang="en-US" sz="1600" b="1" dirty="0" err="1">
                <a:latin typeface="Agency FB" panose="020B0503020202020204" pitchFamily="34" charset="0"/>
              </a:rPr>
              <a:t>X_train</a:t>
            </a:r>
            <a:r>
              <a:rPr lang="en-US" sz="1600" b="1" dirty="0">
                <a:latin typeface="Agency FB" panose="020B0503020202020204" pitchFamily="34" charset="0"/>
              </a:rPr>
              <a:t>: (3060, 256, 256, 3) </a:t>
            </a:r>
          </a:p>
          <a:p>
            <a:r>
              <a:rPr lang="en-US" sz="1600" b="1" dirty="0">
                <a:latin typeface="Agency FB" panose="020B0503020202020204" pitchFamily="34" charset="0"/>
              </a:rPr>
              <a:t>Shape of </a:t>
            </a:r>
            <a:r>
              <a:rPr lang="en-US" sz="1600" b="1" dirty="0" err="1">
                <a:latin typeface="Agency FB" panose="020B0503020202020204" pitchFamily="34" charset="0"/>
              </a:rPr>
              <a:t>X_test</a:t>
            </a:r>
            <a:r>
              <a:rPr lang="en-US" sz="1600" b="1" dirty="0">
                <a:latin typeface="Agency FB" panose="020B0503020202020204" pitchFamily="34" charset="0"/>
              </a:rPr>
              <a:t>: (766, 256, 256, 3)</a:t>
            </a:r>
          </a:p>
          <a:p>
            <a:r>
              <a:rPr lang="en-US" sz="1600" b="1" dirty="0">
                <a:latin typeface="Agency FB" panose="020B0503020202020204" pitchFamily="34" charset="0"/>
              </a:rPr>
              <a:t> Shape of </a:t>
            </a:r>
            <a:r>
              <a:rPr lang="en-US" sz="1600" b="1" dirty="0" err="1">
                <a:latin typeface="Agency FB" panose="020B0503020202020204" pitchFamily="34" charset="0"/>
              </a:rPr>
              <a:t>y_train</a:t>
            </a:r>
            <a:r>
              <a:rPr lang="en-US" sz="1600" b="1" dirty="0">
                <a:latin typeface="Agency FB" panose="020B0503020202020204" pitchFamily="34" charset="0"/>
              </a:rPr>
              <a:t>: (3060, 6) </a:t>
            </a:r>
          </a:p>
          <a:p>
            <a:r>
              <a:rPr lang="en-US" sz="1600" b="1" dirty="0">
                <a:latin typeface="Agency FB" panose="020B0503020202020204" pitchFamily="34" charset="0"/>
              </a:rPr>
              <a:t>Shape of </a:t>
            </a:r>
            <a:r>
              <a:rPr lang="en-US" sz="1600" b="1" dirty="0" err="1">
                <a:latin typeface="Agency FB" panose="020B0503020202020204" pitchFamily="34" charset="0"/>
              </a:rPr>
              <a:t>y_test</a:t>
            </a:r>
            <a:r>
              <a:rPr lang="en-US" sz="1600" b="1" dirty="0">
                <a:latin typeface="Agency FB" panose="020B0503020202020204" pitchFamily="34" charset="0"/>
              </a:rPr>
              <a:t>: (766, 6)</a:t>
            </a:r>
          </a:p>
        </p:txBody>
      </p:sp>
      <p:sp>
        <p:nvSpPr>
          <p:cNvPr id="23" name="Right Arrow 22"/>
          <p:cNvSpPr/>
          <p:nvPr/>
        </p:nvSpPr>
        <p:spPr>
          <a:xfrm>
            <a:off x="2032208" y="3530629"/>
            <a:ext cx="598330" cy="281623"/>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4" name="Right Arrow 23"/>
          <p:cNvSpPr/>
          <p:nvPr/>
        </p:nvSpPr>
        <p:spPr>
          <a:xfrm>
            <a:off x="2032208" y="4043093"/>
            <a:ext cx="598330" cy="281623"/>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645900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childTnLst>
                                </p:cTn>
                              </p:par>
                            </p:childTnLst>
                          </p:cTn>
                        </p:par>
                        <p:par>
                          <p:cTn id="35" fill="hold">
                            <p:stCondLst>
                              <p:cond delay="1500"/>
                            </p:stCondLst>
                            <p:childTnLst>
                              <p:par>
                                <p:cTn id="36" presetID="23" presetClass="entr" presetSubtype="1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childTnLst>
                                </p:cTn>
                              </p:par>
                            </p:childTnLst>
                          </p:cTn>
                        </p:par>
                        <p:par>
                          <p:cTn id="48" fill="hold">
                            <p:stCondLst>
                              <p:cond delay="2000"/>
                            </p:stCondLst>
                            <p:childTnLst>
                              <p:par>
                                <p:cTn id="49" presetID="23" presetClass="entr" presetSubtype="16"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childTnLst>
                                </p:cTn>
                              </p:par>
                            </p:childTnLst>
                          </p:cTn>
                        </p:par>
                        <p:par>
                          <p:cTn id="61" fill="hold">
                            <p:stCondLst>
                              <p:cond delay="2500"/>
                            </p:stCondLst>
                            <p:childTnLst>
                              <p:par>
                                <p:cTn id="62" presetID="23" presetClass="entr" presetSubtype="16"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childTnLst>
                                </p:cTn>
                              </p:par>
                            </p:childTnLst>
                          </p:cTn>
                        </p:par>
                        <p:par>
                          <p:cTn id="74" fill="hold">
                            <p:stCondLst>
                              <p:cond delay="3000"/>
                            </p:stCondLst>
                            <p:childTnLst>
                              <p:par>
                                <p:cTn id="75" presetID="23" presetClass="entr" presetSubtype="16"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500" fill="hold"/>
                                        <p:tgtEl>
                                          <p:spTgt spid="20"/>
                                        </p:tgtEl>
                                        <p:attrNameLst>
                                          <p:attrName>ppt_w</p:attrName>
                                        </p:attrNameLst>
                                      </p:cBhvr>
                                      <p:tavLst>
                                        <p:tav tm="0">
                                          <p:val>
                                            <p:fltVal val="0"/>
                                          </p:val>
                                        </p:tav>
                                        <p:tav tm="100000">
                                          <p:val>
                                            <p:strVal val="#ppt_w"/>
                                          </p:val>
                                        </p:tav>
                                      </p:tavLst>
                                    </p:anim>
                                    <p:anim calcmode="lin" valueType="num">
                                      <p:cBhvr>
                                        <p:cTn id="86" dur="500" fill="hold"/>
                                        <p:tgtEl>
                                          <p:spTgt spid="20"/>
                                        </p:tgtEl>
                                        <p:attrNameLst>
                                          <p:attrName>ppt_h</p:attrName>
                                        </p:attrNameLst>
                                      </p:cBhvr>
                                      <p:tavLst>
                                        <p:tav tm="0">
                                          <p:val>
                                            <p:fltVal val="0"/>
                                          </p:val>
                                        </p:tav>
                                        <p:tav tm="100000">
                                          <p:val>
                                            <p:strVal val="#ppt_h"/>
                                          </p:val>
                                        </p:tav>
                                      </p:tavLst>
                                    </p:anim>
                                  </p:childTnLst>
                                </p:cTn>
                              </p:par>
                            </p:childTnLst>
                          </p:cTn>
                        </p:par>
                        <p:par>
                          <p:cTn id="87" fill="hold">
                            <p:stCondLst>
                              <p:cond delay="3500"/>
                            </p:stCondLst>
                            <p:childTnLst>
                              <p:par>
                                <p:cTn id="88" presetID="23" presetClass="entr" presetSubtype="16"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p:bldP spid="13" grpId="0" animBg="1"/>
      <p:bldP spid="14" grpId="0"/>
      <p:bldP spid="15" grpId="0"/>
      <p:bldP spid="16" grpId="0" animBg="1"/>
      <p:bldP spid="17" grpId="0"/>
      <p:bldP spid="18" grpId="0"/>
      <p:bldP spid="19" grpId="0"/>
      <p:bldP spid="20" grpId="0"/>
      <p:bldP spid="21" grpId="0"/>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grpSp>
        <p:nvGrpSpPr>
          <p:cNvPr id="1213" name="Google Shape;1213;p55"/>
          <p:cNvGrpSpPr/>
          <p:nvPr/>
        </p:nvGrpSpPr>
        <p:grpSpPr>
          <a:xfrm>
            <a:off x="3296975" y="1273938"/>
            <a:ext cx="4917600" cy="2595600"/>
            <a:chOff x="3296975" y="1273913"/>
            <a:chExt cx="4917600" cy="2595600"/>
          </a:xfrm>
        </p:grpSpPr>
        <p:sp>
          <p:nvSpPr>
            <p:cNvPr id="1214" name="Google Shape;1214;p55"/>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55"/>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216" name="Google Shape;1216;p55"/>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217" name="Google Shape;1217;p55"/>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ar-JO" sz="10000" b="1" dirty="0" smtClean="0">
                <a:solidFill>
                  <a:srgbClr val="274E13"/>
                </a:solidFill>
                <a:latin typeface="Sancreek"/>
                <a:ea typeface="Sancreek"/>
                <a:cs typeface="Sancreek"/>
                <a:sym typeface="Sancreek"/>
              </a:rPr>
              <a:t>4.</a:t>
            </a:r>
            <a:r>
              <a:rPr lang="en" sz="10000" b="1" dirty="0" smtClean="0">
                <a:solidFill>
                  <a:srgbClr val="274E13"/>
                </a:solidFill>
                <a:latin typeface="Sancreek"/>
                <a:ea typeface="Sancreek"/>
                <a:cs typeface="Sancreek"/>
                <a:sym typeface="Sancreek"/>
              </a:rPr>
              <a:t>1</a:t>
            </a:r>
            <a:endParaRPr sz="10000" b="1" dirty="0">
              <a:solidFill>
                <a:srgbClr val="274E13"/>
              </a:solidFill>
              <a:latin typeface="Sancreek"/>
              <a:ea typeface="Sancreek"/>
              <a:cs typeface="Sancreek"/>
              <a:sym typeface="Sancreek"/>
            </a:endParaRPr>
          </a:p>
        </p:txBody>
      </p:sp>
      <p:sp>
        <p:nvSpPr>
          <p:cNvPr id="1218" name="Google Shape;1218;p55"/>
          <p:cNvSpPr txBox="1">
            <a:spLocks noGrp="1"/>
          </p:cNvSpPr>
          <p:nvPr>
            <p:ph type="subTitle" idx="1"/>
          </p:nvPr>
        </p:nvSpPr>
        <p:spPr>
          <a:xfrm>
            <a:off x="5110350" y="2308777"/>
            <a:ext cx="4127400" cy="54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500" b="1" dirty="0">
                <a:solidFill>
                  <a:srgbClr val="000000"/>
                </a:solidFill>
                <a:latin typeface="Sancreek"/>
                <a:ea typeface="Sancreek"/>
                <a:cs typeface="Sancreek"/>
                <a:sym typeface="Sancreek"/>
              </a:rPr>
              <a:t>CNN model </a:t>
            </a:r>
            <a:endParaRPr sz="3500" b="1" dirty="0">
              <a:solidFill>
                <a:srgbClr val="000000"/>
              </a:solidFill>
              <a:latin typeface="Sancreek"/>
              <a:ea typeface="Sancreek"/>
              <a:cs typeface="Sancreek"/>
              <a:sym typeface="Sancreek"/>
            </a:endParaRPr>
          </a:p>
        </p:txBody>
      </p:sp>
    </p:spTree>
    <p:extLst>
      <p:ext uri="{BB962C8B-B14F-4D97-AF65-F5344CB8AC3E}">
        <p14:creationId xmlns:p14="http://schemas.microsoft.com/office/powerpoint/2010/main" val="403655892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17"/>
                                        </p:tgtEl>
                                        <p:attrNameLst>
                                          <p:attrName>style.visibility</p:attrName>
                                        </p:attrNameLst>
                                      </p:cBhvr>
                                      <p:to>
                                        <p:strVal val="visible"/>
                                      </p:to>
                                    </p:set>
                                    <p:anim calcmode="lin" valueType="num">
                                      <p:cBhvr additive="base">
                                        <p:cTn id="7" dur="600"/>
                                        <p:tgtEl>
                                          <p:spTgt spid="1217"/>
                                        </p:tgtEl>
                                        <p:attrNameLst>
                                          <p:attrName>ppt_w</p:attrName>
                                        </p:attrNameLst>
                                      </p:cBhvr>
                                      <p:tavLst>
                                        <p:tav tm="0">
                                          <p:val>
                                            <p:strVal val="0"/>
                                          </p:val>
                                        </p:tav>
                                        <p:tav tm="100000">
                                          <p:val>
                                            <p:strVal val="#ppt_w"/>
                                          </p:val>
                                        </p:tav>
                                      </p:tavLst>
                                    </p:anim>
                                    <p:anim calcmode="lin" valueType="num">
                                      <p:cBhvr additive="base">
                                        <p:cTn id="8" dur="600"/>
                                        <p:tgtEl>
                                          <p:spTgt spid="1217"/>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218"/>
                                        </p:tgtEl>
                                        <p:attrNameLst>
                                          <p:attrName>style.visibility</p:attrName>
                                        </p:attrNameLst>
                                      </p:cBhvr>
                                      <p:to>
                                        <p:strVal val="visible"/>
                                      </p:to>
                                    </p:set>
                                    <p:anim calcmode="lin" valueType="num">
                                      <p:cBhvr additive="base">
                                        <p:cTn id="12" dur="700"/>
                                        <p:tgtEl>
                                          <p:spTgt spid="1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6869" y="1329875"/>
            <a:ext cx="3302179" cy="336045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rotWithShape="1">
          <a:blip r:embed="rId4"/>
          <a:srcRect l="-2244" t="-1016" r="2244" b="1016"/>
          <a:stretch/>
        </p:blipFill>
        <p:spPr>
          <a:xfrm>
            <a:off x="4287984" y="1212917"/>
            <a:ext cx="4265038" cy="31400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4"/>
          <p:cNvSpPr/>
          <p:nvPr/>
        </p:nvSpPr>
        <p:spPr>
          <a:xfrm>
            <a:off x="1126428" y="578925"/>
            <a:ext cx="7606606" cy="553968"/>
          </a:xfrm>
          <a:prstGeom prst="rect">
            <a:avLst/>
          </a:prstGeom>
          <a:solidFill>
            <a:srgbClr val="D8BFA6">
              <a:alpha val="55800"/>
            </a:srgbClr>
          </a:solidFill>
          <a:ln>
            <a:noFill/>
          </a:ln>
        </p:spPr>
        <p:txBody>
          <a:bodyPr spcFirstLastPara="1" wrap="square" lIns="91425" tIns="91425" rIns="91425" bIns="91425" anchor="t" anchorCtr="0">
            <a:spAutoFit/>
          </a:bodyPr>
          <a:lstStyle/>
          <a:p>
            <a:pPr>
              <a:lnSpc>
                <a:spcPct val="120000"/>
              </a:lnSpc>
            </a:pPr>
            <a:r>
              <a:rPr lang="en-US" sz="2000" dirty="0" smtClean="0">
                <a:solidFill>
                  <a:srgbClr val="212121"/>
                </a:solidFill>
                <a:latin typeface="Sancreek"/>
                <a:ea typeface="Sancreek"/>
                <a:cs typeface="Sancreek"/>
                <a:sym typeface="Sancreek"/>
              </a:rPr>
              <a:t>Without </a:t>
            </a:r>
            <a:r>
              <a:rPr lang="en-US" sz="2000" dirty="0" err="1" smtClean="0">
                <a:solidFill>
                  <a:srgbClr val="212121"/>
                </a:solidFill>
                <a:latin typeface="Sancreek"/>
                <a:ea typeface="Sancreek"/>
                <a:cs typeface="Sancreek"/>
                <a:sym typeface="Sancreek"/>
              </a:rPr>
              <a:t>pretrained</a:t>
            </a:r>
            <a:r>
              <a:rPr lang="en-US" sz="2000" dirty="0" smtClean="0">
                <a:solidFill>
                  <a:srgbClr val="212121"/>
                </a:solidFill>
                <a:latin typeface="Sancreek"/>
                <a:ea typeface="Sancreek"/>
                <a:cs typeface="Sancreek"/>
                <a:sym typeface="Sancreek"/>
              </a:rPr>
              <a:t> </a:t>
            </a:r>
            <a:r>
              <a:rPr lang="en-US" sz="2000" dirty="0">
                <a:solidFill>
                  <a:srgbClr val="212121"/>
                </a:solidFill>
                <a:latin typeface="Sancreek"/>
                <a:ea typeface="Sancreek"/>
                <a:cs typeface="Sancreek"/>
                <a:sym typeface="Sancreek"/>
              </a:rPr>
              <a:t>models - </a:t>
            </a:r>
            <a:r>
              <a:rPr lang="en-US" sz="1800" dirty="0">
                <a:solidFill>
                  <a:srgbClr val="212121"/>
                </a:solidFill>
                <a:latin typeface="Algerian" panose="04020705040A02060702" pitchFamily="82" charset="0"/>
                <a:ea typeface="Sancreek"/>
                <a:cs typeface="Sancreek"/>
              </a:rPr>
              <a:t>Model Architecture</a:t>
            </a:r>
            <a:endParaRPr lang="en-US" sz="2000" dirty="0">
              <a:solidFill>
                <a:srgbClr val="212121"/>
              </a:solidFill>
              <a:latin typeface="Algerian" panose="04020705040A02060702" pitchFamily="82" charset="0"/>
              <a:ea typeface="Sancreek"/>
              <a:cs typeface="Sancreek"/>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nodeType="after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45"/>
          <p:cNvSpPr txBox="1"/>
          <p:nvPr/>
        </p:nvSpPr>
        <p:spPr>
          <a:xfrm flipH="1">
            <a:off x="273775" y="677624"/>
            <a:ext cx="1454100" cy="732000"/>
          </a:xfrm>
          <a:prstGeom prst="rect">
            <a:avLst/>
          </a:prstGeom>
          <a:noFill/>
          <a:ln>
            <a:noFill/>
          </a:ln>
        </p:spPr>
        <p:txBody>
          <a:bodyPr spcFirstLastPara="1" wrap="square" lIns="0" tIns="0" rIns="0" bIns="0" anchor="t" anchorCtr="0">
            <a:normAutofit fontScale="55000" lnSpcReduction="20000"/>
          </a:bodyPr>
          <a:lstStyle/>
          <a:p>
            <a:pPr marL="0" lvl="0" indent="0" algn="ctr" rtl="0">
              <a:spcBef>
                <a:spcPts val="0"/>
              </a:spcBef>
              <a:spcAft>
                <a:spcPts val="0"/>
              </a:spcAft>
              <a:buNone/>
            </a:pPr>
            <a:endParaRPr sz="10000" b="1" dirty="0">
              <a:solidFill>
                <a:srgbClr val="274E13"/>
              </a:solidFill>
              <a:latin typeface="Sancreek"/>
              <a:ea typeface="Sancreek"/>
              <a:cs typeface="Sancreek"/>
              <a:sym typeface="Sancreek"/>
            </a:endParaRPr>
          </a:p>
        </p:txBody>
      </p:sp>
      <p:sp>
        <p:nvSpPr>
          <p:cNvPr id="1135" name="Google Shape;1135;p45"/>
          <p:cNvSpPr txBox="1"/>
          <p:nvPr/>
        </p:nvSpPr>
        <p:spPr>
          <a:xfrm>
            <a:off x="1339686" y="600996"/>
            <a:ext cx="6858000" cy="590901"/>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200" dirty="0">
                <a:solidFill>
                  <a:srgbClr val="212121"/>
                </a:solidFill>
                <a:latin typeface="Sancreek"/>
                <a:ea typeface="Sancreek"/>
                <a:cs typeface="Sancreek"/>
                <a:sym typeface="Sancreek"/>
              </a:rPr>
              <a:t>C</a:t>
            </a:r>
            <a:r>
              <a:rPr lang="en" sz="2200" dirty="0">
                <a:solidFill>
                  <a:srgbClr val="212121"/>
                </a:solidFill>
                <a:latin typeface="Sancreek"/>
                <a:ea typeface="Sancreek"/>
                <a:cs typeface="Sancreek"/>
                <a:sym typeface="Sancreek"/>
              </a:rPr>
              <a:t>NN  model with augmentation</a:t>
            </a:r>
            <a:endParaRPr sz="2200" dirty="0">
              <a:solidFill>
                <a:srgbClr val="212121"/>
              </a:solidFill>
              <a:latin typeface="Sancreek"/>
              <a:ea typeface="Sancreek"/>
              <a:cs typeface="Sancreek"/>
              <a:sym typeface="Sancreek"/>
            </a:endParaRPr>
          </a:p>
        </p:txBody>
      </p:sp>
      <p:pic>
        <p:nvPicPr>
          <p:cNvPr id="1136" name="Google Shape;1136;p45"/>
          <p:cNvPicPr preferRelativeResize="0"/>
          <p:nvPr/>
        </p:nvPicPr>
        <p:blipFill>
          <a:blip r:embed="rId3">
            <a:alphaModFix/>
          </a:blip>
          <a:stretch>
            <a:fillRect/>
          </a:stretch>
        </p:blipFill>
        <p:spPr>
          <a:xfrm>
            <a:off x="399600" y="1353174"/>
            <a:ext cx="3941650" cy="3129300"/>
          </a:xfrm>
          <a:prstGeom prst="flowChartAlternateProcess">
            <a:avLst/>
          </a:prstGeom>
          <a:noFill/>
          <a:ln>
            <a:noFill/>
          </a:ln>
          <a:effectLst>
            <a:outerShdw blurRad="300038" dist="19050" dir="5400000" algn="bl" rotWithShape="0">
              <a:srgbClr val="000000">
                <a:alpha val="50000"/>
              </a:srgbClr>
            </a:outerShdw>
            <a:reflection endPos="30000" dist="38100" dir="5400000" fadeDir="5400012" sy="-100000" algn="bl" rotWithShape="0"/>
          </a:effectLst>
        </p:spPr>
      </p:pic>
      <p:pic>
        <p:nvPicPr>
          <p:cNvPr id="1144" name="Google Shape;1144;p46"/>
          <p:cNvPicPr preferRelativeResize="0"/>
          <p:nvPr/>
        </p:nvPicPr>
        <p:blipFill>
          <a:blip r:embed="rId4">
            <a:alphaModFix/>
          </a:blip>
          <a:stretch>
            <a:fillRect/>
          </a:stretch>
        </p:blipFill>
        <p:spPr>
          <a:xfrm>
            <a:off x="4572000" y="1353174"/>
            <a:ext cx="4067475" cy="3039601"/>
          </a:xfrm>
          <a:prstGeom prst="roundRect">
            <a:avLst>
              <a:gd name="adj" fmla="val 16667"/>
            </a:avLst>
          </a:prstGeom>
          <a:noFill/>
          <a:ln>
            <a:noFill/>
          </a:ln>
          <a:effectLst>
            <a:outerShdw blurRad="400050" dist="19050" dir="5400000" algn="bl" rotWithShape="0">
              <a:srgbClr val="000000">
                <a:alpha val="50000"/>
              </a:srgbClr>
            </a:outerShdw>
            <a:reflection endPos="30000" dist="38100" dir="5400000" fadeDir="5400012" sy="-100000" algn="bl" rotWithShape="0"/>
          </a:effectLst>
        </p:spPr>
      </p:pic>
      <p:sp>
        <p:nvSpPr>
          <p:cNvPr id="6" name="Google Shape;1134;p45"/>
          <p:cNvSpPr txBox="1"/>
          <p:nvPr/>
        </p:nvSpPr>
        <p:spPr>
          <a:xfrm flipH="1">
            <a:off x="273773" y="677623"/>
            <a:ext cx="1236527" cy="535294"/>
          </a:xfrm>
          <a:prstGeom prst="rect">
            <a:avLst/>
          </a:prstGeom>
          <a:noFill/>
          <a:ln>
            <a:noFill/>
          </a:ln>
        </p:spPr>
        <p:txBody>
          <a:bodyPr spcFirstLastPara="1" wrap="square" lIns="0" tIns="0" rIns="0" bIns="0" anchor="t" anchorCtr="0">
            <a:normAutofit fontScale="40000" lnSpcReduction="20000"/>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01</a:t>
            </a:r>
            <a:endParaRPr sz="10000" b="1" dirty="0">
              <a:solidFill>
                <a:srgbClr val="274E13"/>
              </a:solidFill>
              <a:latin typeface="Sancreek"/>
              <a:ea typeface="Sancreek"/>
              <a:cs typeface="Sancreek"/>
              <a:sym typeface="Sancreek"/>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34"/>
                                        </p:tgtEl>
                                        <p:attrNameLst>
                                          <p:attrName>style.visibility</p:attrName>
                                        </p:attrNameLst>
                                      </p:cBhvr>
                                      <p:to>
                                        <p:strVal val="visible"/>
                                      </p:to>
                                    </p:set>
                                    <p:anim calcmode="lin" valueType="num">
                                      <p:cBhvr additive="base">
                                        <p:cTn id="7" dur="1000"/>
                                        <p:tgtEl>
                                          <p:spTgt spid="1134"/>
                                        </p:tgtEl>
                                        <p:attrNameLst>
                                          <p:attrName>ppt_w</p:attrName>
                                        </p:attrNameLst>
                                      </p:cBhvr>
                                      <p:tavLst>
                                        <p:tav tm="0">
                                          <p:val>
                                            <p:strVal val="0"/>
                                          </p:val>
                                        </p:tav>
                                        <p:tav tm="100000">
                                          <p:val>
                                            <p:strVal val="#ppt_w"/>
                                          </p:val>
                                        </p:tav>
                                      </p:tavLst>
                                    </p:anim>
                                    <p:anim calcmode="lin" valueType="num">
                                      <p:cBhvr additive="base">
                                        <p:cTn id="8" dur="1000"/>
                                        <p:tgtEl>
                                          <p:spTgt spid="1134"/>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3" presetClass="entr" presetSubtype="16" fill="hold" nodeType="withEffect">
                                  <p:stCondLst>
                                    <p:cond delay="0"/>
                                  </p:stCondLst>
                                  <p:childTnLst>
                                    <p:set>
                                      <p:cBhvr>
                                        <p:cTn id="16" dur="1" fill="hold">
                                          <p:stCondLst>
                                            <p:cond delay="0"/>
                                          </p:stCondLst>
                                        </p:cTn>
                                        <p:tgtEl>
                                          <p:spTgt spid="1135"/>
                                        </p:tgtEl>
                                        <p:attrNameLst>
                                          <p:attrName>style.visibility</p:attrName>
                                        </p:attrNameLst>
                                      </p:cBhvr>
                                      <p:to>
                                        <p:strVal val="visible"/>
                                      </p:to>
                                    </p:set>
                                    <p:anim calcmode="lin" valueType="num">
                                      <p:cBhvr additive="base">
                                        <p:cTn id="17" dur="1000"/>
                                        <p:tgtEl>
                                          <p:spTgt spid="1135"/>
                                        </p:tgtEl>
                                        <p:attrNameLst>
                                          <p:attrName>ppt_w</p:attrName>
                                        </p:attrNameLst>
                                      </p:cBhvr>
                                      <p:tavLst>
                                        <p:tav tm="0">
                                          <p:val>
                                            <p:strVal val="0"/>
                                          </p:val>
                                        </p:tav>
                                        <p:tav tm="100000">
                                          <p:val>
                                            <p:strVal val="#ppt_w"/>
                                          </p:val>
                                        </p:tav>
                                      </p:tavLst>
                                    </p:anim>
                                    <p:anim calcmode="lin" valueType="num">
                                      <p:cBhvr additive="base">
                                        <p:cTn id="18" dur="1000"/>
                                        <p:tgtEl>
                                          <p:spTgt spid="1135"/>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136"/>
                                        </p:tgtEl>
                                        <p:attrNameLst>
                                          <p:attrName>style.visibility</p:attrName>
                                        </p:attrNameLst>
                                      </p:cBhvr>
                                      <p:to>
                                        <p:strVal val="visible"/>
                                      </p:to>
                                    </p:set>
                                    <p:anim calcmode="lin" valueType="num">
                                      <p:cBhvr additive="base">
                                        <p:cTn id="22" dur="1000"/>
                                        <p:tgtEl>
                                          <p:spTgt spid="1136"/>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44"/>
                                        </p:tgtEl>
                                        <p:attrNameLst>
                                          <p:attrName>style.visibility</p:attrName>
                                        </p:attrNameLst>
                                      </p:cBhvr>
                                      <p:to>
                                        <p:strVal val="visible"/>
                                      </p:to>
                                    </p:set>
                                    <p:anim calcmode="lin" valueType="num">
                                      <p:cBhvr additive="base">
                                        <p:cTn id="25" dur="1000"/>
                                        <p:tgtEl>
                                          <p:spTgt spid="1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46"/>
          <p:cNvSpPr txBox="1"/>
          <p:nvPr/>
        </p:nvSpPr>
        <p:spPr>
          <a:xfrm>
            <a:off x="1196920" y="649819"/>
            <a:ext cx="7206300" cy="590901"/>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2200" dirty="0">
                <a:solidFill>
                  <a:srgbClr val="212121"/>
                </a:solidFill>
                <a:latin typeface="Sancreek"/>
                <a:ea typeface="Sancreek"/>
                <a:cs typeface="Sancreek"/>
                <a:sym typeface="Sancreek"/>
              </a:rPr>
              <a:t>CNN model without augmentation</a:t>
            </a:r>
            <a:endParaRPr sz="2100" dirty="0">
              <a:solidFill>
                <a:srgbClr val="212121"/>
              </a:solidFill>
              <a:latin typeface="Sancreek"/>
              <a:ea typeface="Sancreek"/>
              <a:cs typeface="Sancreek"/>
              <a:sym typeface="Sancreek"/>
            </a:endParaRPr>
          </a:p>
        </p:txBody>
      </p:sp>
      <p:sp>
        <p:nvSpPr>
          <p:cNvPr id="1143" name="Google Shape;1143;p46"/>
          <p:cNvSpPr txBox="1"/>
          <p:nvPr/>
        </p:nvSpPr>
        <p:spPr>
          <a:xfrm flipH="1">
            <a:off x="273775" y="677624"/>
            <a:ext cx="1454100" cy="732000"/>
          </a:xfrm>
          <a:prstGeom prst="rect">
            <a:avLst/>
          </a:prstGeom>
          <a:noFill/>
          <a:ln>
            <a:noFill/>
          </a:ln>
        </p:spPr>
        <p:txBody>
          <a:bodyPr spcFirstLastPara="1" wrap="square" lIns="0" tIns="0" rIns="0" bIns="0" anchor="t" anchorCtr="0">
            <a:normAutofit fontScale="55000" lnSpcReduction="20000"/>
          </a:bodyPr>
          <a:lstStyle/>
          <a:p>
            <a:pPr marL="0" lvl="0" indent="0" algn="ctr" rtl="0">
              <a:spcBef>
                <a:spcPts val="0"/>
              </a:spcBef>
              <a:spcAft>
                <a:spcPts val="0"/>
              </a:spcAft>
              <a:buNone/>
            </a:pPr>
            <a:endParaRPr sz="10000" b="1" dirty="0">
              <a:solidFill>
                <a:srgbClr val="274E13"/>
              </a:solidFill>
              <a:latin typeface="Sancreek"/>
              <a:ea typeface="Sancreek"/>
              <a:cs typeface="Sancreek"/>
              <a:sym typeface="Sancreek"/>
            </a:endParaRPr>
          </a:p>
        </p:txBody>
      </p:sp>
      <p:pic>
        <p:nvPicPr>
          <p:cNvPr id="1145" name="Google Shape;1145;p46"/>
          <p:cNvPicPr preferRelativeResize="0"/>
          <p:nvPr/>
        </p:nvPicPr>
        <p:blipFill>
          <a:blip r:embed="rId3">
            <a:alphaModFix/>
          </a:blip>
          <a:stretch>
            <a:fillRect/>
          </a:stretch>
        </p:blipFill>
        <p:spPr>
          <a:xfrm>
            <a:off x="629476" y="1361472"/>
            <a:ext cx="3942524" cy="3112701"/>
          </a:xfrm>
          <a:prstGeom prst="roundRect">
            <a:avLst>
              <a:gd name="adj" fmla="val 16667"/>
            </a:avLst>
          </a:prstGeom>
          <a:noFill/>
          <a:ln>
            <a:noFill/>
          </a:ln>
          <a:effectLst>
            <a:outerShdw blurRad="414338" dist="19050" dir="5400000" algn="bl" rotWithShape="0">
              <a:srgbClr val="000000">
                <a:alpha val="50000"/>
              </a:srgbClr>
            </a:outerShdw>
            <a:reflection endPos="30000" dist="38100" dir="5400000" fadeDir="5400012" sy="-100000" algn="bl" rotWithShape="0"/>
          </a:effectLst>
        </p:spPr>
      </p:pic>
      <p:pic>
        <p:nvPicPr>
          <p:cNvPr id="3" name="Picture 2">
            <a:extLst>
              <a:ext uri="{FF2B5EF4-FFF2-40B4-BE49-F238E27FC236}">
                <a16:creationId xmlns="" xmlns:a16="http://schemas.microsoft.com/office/drawing/2014/main" id="{67FBEE4E-29D4-AA02-7CF8-2C4F15B7537B}"/>
              </a:ext>
            </a:extLst>
          </p:cNvPr>
          <p:cNvPicPr>
            <a:picLocks noChangeAspect="1"/>
          </p:cNvPicPr>
          <p:nvPr/>
        </p:nvPicPr>
        <p:blipFill>
          <a:blip r:embed="rId4"/>
          <a:stretch>
            <a:fillRect/>
          </a:stretch>
        </p:blipFill>
        <p:spPr>
          <a:xfrm>
            <a:off x="4697825" y="1361473"/>
            <a:ext cx="3941700" cy="3112701"/>
          </a:xfrm>
          <a:prstGeom prst="roundRect">
            <a:avLst>
              <a:gd name="adj" fmla="val 7848"/>
            </a:avLst>
          </a:prstGeom>
          <a:solidFill>
            <a:srgbClr val="FFFFFF">
              <a:shade val="85000"/>
            </a:srgbClr>
          </a:solidFill>
          <a:ln>
            <a:noFill/>
          </a:ln>
          <a:effectLst>
            <a:reflection blurRad="12700" stA="38000" endPos="28000" dist="5000" dir="5400000" sy="-100000" algn="bl" rotWithShape="0"/>
          </a:effectLst>
        </p:spPr>
      </p:pic>
      <p:sp>
        <p:nvSpPr>
          <p:cNvPr id="6" name="Google Shape;1134;p45"/>
          <p:cNvSpPr txBox="1"/>
          <p:nvPr/>
        </p:nvSpPr>
        <p:spPr>
          <a:xfrm flipH="1">
            <a:off x="273773" y="677623"/>
            <a:ext cx="1236527" cy="535294"/>
          </a:xfrm>
          <a:prstGeom prst="rect">
            <a:avLst/>
          </a:prstGeom>
          <a:noFill/>
          <a:ln>
            <a:noFill/>
          </a:ln>
        </p:spPr>
        <p:txBody>
          <a:bodyPr spcFirstLastPara="1" wrap="square" lIns="0" tIns="0" rIns="0" bIns="0" anchor="t" anchorCtr="0">
            <a:normAutofit fontScale="40000" lnSpcReduction="20000"/>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02</a:t>
            </a:r>
            <a:endParaRPr sz="10000" b="1" dirty="0">
              <a:solidFill>
                <a:srgbClr val="274E13"/>
              </a:solidFill>
              <a:latin typeface="Sancreek"/>
              <a:ea typeface="Sancreek"/>
              <a:cs typeface="Sancreek"/>
              <a:sym typeface="Sancreek"/>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43"/>
                                        </p:tgtEl>
                                        <p:attrNameLst>
                                          <p:attrName>style.visibility</p:attrName>
                                        </p:attrNameLst>
                                      </p:cBhvr>
                                      <p:to>
                                        <p:strVal val="visible"/>
                                      </p:to>
                                    </p:set>
                                    <p:anim calcmode="lin" valueType="num">
                                      <p:cBhvr additive="base">
                                        <p:cTn id="7" dur="1000"/>
                                        <p:tgtEl>
                                          <p:spTgt spid="1143"/>
                                        </p:tgtEl>
                                        <p:attrNameLst>
                                          <p:attrName>ppt_w</p:attrName>
                                        </p:attrNameLst>
                                      </p:cBhvr>
                                      <p:tavLst>
                                        <p:tav tm="0">
                                          <p:val>
                                            <p:strVal val="0"/>
                                          </p:val>
                                        </p:tav>
                                        <p:tav tm="100000">
                                          <p:val>
                                            <p:strVal val="#ppt_w"/>
                                          </p:val>
                                        </p:tav>
                                      </p:tavLst>
                                    </p:anim>
                                    <p:anim calcmode="lin" valueType="num">
                                      <p:cBhvr additive="base">
                                        <p:cTn id="8" dur="1000"/>
                                        <p:tgtEl>
                                          <p:spTgt spid="114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3" presetClass="entr" presetSubtype="16" fill="hold" nodeType="withEffect">
                                  <p:stCondLst>
                                    <p:cond delay="0"/>
                                  </p:stCondLst>
                                  <p:childTnLst>
                                    <p:set>
                                      <p:cBhvr>
                                        <p:cTn id="16" dur="1" fill="hold">
                                          <p:stCondLst>
                                            <p:cond delay="0"/>
                                          </p:stCondLst>
                                        </p:cTn>
                                        <p:tgtEl>
                                          <p:spTgt spid="1142"/>
                                        </p:tgtEl>
                                        <p:attrNameLst>
                                          <p:attrName>style.visibility</p:attrName>
                                        </p:attrNameLst>
                                      </p:cBhvr>
                                      <p:to>
                                        <p:strVal val="visible"/>
                                      </p:to>
                                    </p:set>
                                    <p:anim calcmode="lin" valueType="num">
                                      <p:cBhvr additive="base">
                                        <p:cTn id="17" dur="1000"/>
                                        <p:tgtEl>
                                          <p:spTgt spid="1142"/>
                                        </p:tgtEl>
                                        <p:attrNameLst>
                                          <p:attrName>ppt_w</p:attrName>
                                        </p:attrNameLst>
                                      </p:cBhvr>
                                      <p:tavLst>
                                        <p:tav tm="0">
                                          <p:val>
                                            <p:strVal val="0"/>
                                          </p:val>
                                        </p:tav>
                                        <p:tav tm="100000">
                                          <p:val>
                                            <p:strVal val="#ppt_w"/>
                                          </p:val>
                                        </p:tav>
                                      </p:tavLst>
                                    </p:anim>
                                    <p:anim calcmode="lin" valueType="num">
                                      <p:cBhvr additive="base">
                                        <p:cTn id="18" dur="1000"/>
                                        <p:tgtEl>
                                          <p:spTgt spid="1142"/>
                                        </p:tgtEl>
                                        <p:attrNameLst>
                                          <p:attrName>ppt_h</p:attrName>
                                        </p:attrNameLst>
                                      </p:cBhvr>
                                      <p:tavLst>
                                        <p:tav tm="0">
                                          <p:val>
                                            <p:strVal val="0"/>
                                          </p:val>
                                        </p:tav>
                                        <p:tav tm="100000">
                                          <p:val>
                                            <p:strVal val="#ppt_h"/>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145"/>
                                        </p:tgtEl>
                                        <p:attrNameLst>
                                          <p:attrName>style.visibility</p:attrName>
                                        </p:attrNameLst>
                                      </p:cBhvr>
                                      <p:to>
                                        <p:strVal val="visible"/>
                                      </p:to>
                                    </p:set>
                                    <p:anim calcmode="lin" valueType="num">
                                      <p:cBhvr additive="base">
                                        <p:cTn id="22" dur="1000"/>
                                        <p:tgtEl>
                                          <p:spTgt spid="1145"/>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ppt_x"/>
                                          </p:val>
                                        </p:tav>
                                        <p:tav tm="100000">
                                          <p:val>
                                            <p:strVal val="#ppt_x"/>
                                          </p:val>
                                        </p:tav>
                                      </p:tavLst>
                                    </p:anim>
                                    <p:anim calcmode="lin" valueType="num">
                                      <p:cBhvr additive="base">
                                        <p:cTn id="2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grpSp>
        <p:nvGrpSpPr>
          <p:cNvPr id="1213" name="Google Shape;1213;p55"/>
          <p:cNvGrpSpPr/>
          <p:nvPr/>
        </p:nvGrpSpPr>
        <p:grpSpPr>
          <a:xfrm>
            <a:off x="3296975" y="1273938"/>
            <a:ext cx="4917600" cy="2595600"/>
            <a:chOff x="3296975" y="1273913"/>
            <a:chExt cx="4917600" cy="2595600"/>
          </a:xfrm>
        </p:grpSpPr>
        <p:sp>
          <p:nvSpPr>
            <p:cNvPr id="1214" name="Google Shape;1214;p55"/>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55"/>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216" name="Google Shape;1216;p55"/>
          <p:cNvPicPr preferRelativeResize="0"/>
          <p:nvPr/>
        </p:nvPicPr>
        <p:blipFill>
          <a:blip r:embed="rId3">
            <a:alphaModFix amt="43000"/>
          </a:blip>
          <a:stretch>
            <a:fillRect/>
          </a:stretch>
        </p:blipFill>
        <p:spPr>
          <a:xfrm>
            <a:off x="487144" y="462975"/>
            <a:ext cx="8264425" cy="4238500"/>
          </a:xfrm>
          <a:prstGeom prst="rect">
            <a:avLst/>
          </a:prstGeom>
          <a:noFill/>
          <a:ln>
            <a:noFill/>
          </a:ln>
        </p:spPr>
      </p:pic>
      <p:sp>
        <p:nvSpPr>
          <p:cNvPr id="1217" name="Google Shape;1217;p55"/>
          <p:cNvSpPr txBox="1"/>
          <p:nvPr/>
        </p:nvSpPr>
        <p:spPr>
          <a:xfrm flipH="1">
            <a:off x="3207297" y="1799689"/>
            <a:ext cx="1897750" cy="145721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ar-JO" sz="10000" b="1" dirty="0" smtClean="0">
                <a:solidFill>
                  <a:srgbClr val="274E13"/>
                </a:solidFill>
                <a:latin typeface="Sancreek"/>
                <a:ea typeface="Sancreek"/>
                <a:cs typeface="Sancreek"/>
                <a:sym typeface="Sancreek"/>
              </a:rPr>
              <a:t>4.2</a:t>
            </a:r>
            <a:endParaRPr sz="10000" b="1" dirty="0">
              <a:solidFill>
                <a:srgbClr val="274E13"/>
              </a:solidFill>
              <a:latin typeface="Sancreek"/>
              <a:ea typeface="Sancreek"/>
              <a:cs typeface="Sancreek"/>
              <a:sym typeface="Sancreek"/>
            </a:endParaRPr>
          </a:p>
        </p:txBody>
      </p:sp>
      <p:sp>
        <p:nvSpPr>
          <p:cNvPr id="1218" name="Google Shape;1218;p55"/>
          <p:cNvSpPr txBox="1">
            <a:spLocks noGrp="1"/>
          </p:cNvSpPr>
          <p:nvPr>
            <p:ph type="subTitle" idx="1"/>
          </p:nvPr>
        </p:nvSpPr>
        <p:spPr>
          <a:xfrm>
            <a:off x="5194725" y="1981398"/>
            <a:ext cx="2500076" cy="546900"/>
          </a:xfrm>
          <a:prstGeom prst="rect">
            <a:avLst/>
          </a:prstGeom>
        </p:spPr>
        <p:txBody>
          <a:bodyPr spcFirstLastPara="1" wrap="square" lIns="0" tIns="0" rIns="0" bIns="0" anchor="t" anchorCtr="0">
            <a:noAutofit/>
          </a:bodyPr>
          <a:lstStyle/>
          <a:p>
            <a:pPr marL="0" lvl="0" indent="0"/>
            <a:r>
              <a:rPr lang="en-US" sz="3600" dirty="0">
                <a:solidFill>
                  <a:srgbClr val="212121"/>
                </a:solidFill>
                <a:latin typeface="Sancreek"/>
                <a:ea typeface="Sancreek"/>
                <a:cs typeface="Sancreek"/>
                <a:sym typeface="Sancreek"/>
              </a:rPr>
              <a:t>Pretrained </a:t>
            </a:r>
          </a:p>
          <a:p>
            <a:pPr marL="0" lvl="0" indent="0"/>
            <a:r>
              <a:rPr lang="en-US" sz="3600" dirty="0">
                <a:solidFill>
                  <a:srgbClr val="212121"/>
                </a:solidFill>
                <a:latin typeface="Sancreek"/>
                <a:ea typeface="Sancreek"/>
                <a:cs typeface="Sancreek"/>
                <a:sym typeface="Sancreek"/>
              </a:rPr>
              <a:t>models</a:t>
            </a:r>
            <a:endParaRPr sz="3500" b="1" dirty="0">
              <a:solidFill>
                <a:srgbClr val="000000"/>
              </a:solidFill>
              <a:latin typeface="Sancreek"/>
              <a:ea typeface="Sancreek"/>
              <a:cs typeface="Sancreek"/>
              <a:sym typeface="Sancreek"/>
            </a:endParaRPr>
          </a:p>
        </p:txBody>
      </p:sp>
    </p:spTree>
    <p:extLst>
      <p:ext uri="{BB962C8B-B14F-4D97-AF65-F5344CB8AC3E}">
        <p14:creationId xmlns:p14="http://schemas.microsoft.com/office/powerpoint/2010/main" val="17576512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17"/>
                                        </p:tgtEl>
                                        <p:attrNameLst>
                                          <p:attrName>style.visibility</p:attrName>
                                        </p:attrNameLst>
                                      </p:cBhvr>
                                      <p:to>
                                        <p:strVal val="visible"/>
                                      </p:to>
                                    </p:set>
                                    <p:anim calcmode="lin" valueType="num">
                                      <p:cBhvr additive="base">
                                        <p:cTn id="7" dur="600"/>
                                        <p:tgtEl>
                                          <p:spTgt spid="1217"/>
                                        </p:tgtEl>
                                        <p:attrNameLst>
                                          <p:attrName>ppt_w</p:attrName>
                                        </p:attrNameLst>
                                      </p:cBhvr>
                                      <p:tavLst>
                                        <p:tav tm="0">
                                          <p:val>
                                            <p:strVal val="0"/>
                                          </p:val>
                                        </p:tav>
                                        <p:tav tm="100000">
                                          <p:val>
                                            <p:strVal val="#ppt_w"/>
                                          </p:val>
                                        </p:tav>
                                      </p:tavLst>
                                    </p:anim>
                                    <p:anim calcmode="lin" valueType="num">
                                      <p:cBhvr additive="base">
                                        <p:cTn id="8" dur="600"/>
                                        <p:tgtEl>
                                          <p:spTgt spid="1217"/>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218"/>
                                        </p:tgtEl>
                                        <p:attrNameLst>
                                          <p:attrName>style.visibility</p:attrName>
                                        </p:attrNameLst>
                                      </p:cBhvr>
                                      <p:to>
                                        <p:strVal val="visible"/>
                                      </p:to>
                                    </p:set>
                                    <p:anim calcmode="lin" valueType="num">
                                      <p:cBhvr additive="base">
                                        <p:cTn id="12" dur="700"/>
                                        <p:tgtEl>
                                          <p:spTgt spid="1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47"/>
          <p:cNvSpPr txBox="1"/>
          <p:nvPr/>
        </p:nvSpPr>
        <p:spPr>
          <a:xfrm>
            <a:off x="1567150" y="662325"/>
            <a:ext cx="6844500" cy="590901"/>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2200" dirty="0">
                <a:solidFill>
                  <a:srgbClr val="212121"/>
                </a:solidFill>
                <a:latin typeface="Sancreek"/>
                <a:ea typeface="Sancreek"/>
                <a:cs typeface="Sancreek"/>
                <a:sym typeface="Sancreek"/>
              </a:rPr>
              <a:t>pretrained models without augmentation</a:t>
            </a:r>
            <a:endParaRPr sz="2200" dirty="0">
              <a:solidFill>
                <a:srgbClr val="212121"/>
              </a:solidFill>
              <a:latin typeface="Sancreek"/>
              <a:ea typeface="Sancreek"/>
              <a:cs typeface="Sancreek"/>
              <a:sym typeface="Sancreek"/>
            </a:endParaRPr>
          </a:p>
        </p:txBody>
      </p:sp>
      <p:sp>
        <p:nvSpPr>
          <p:cNvPr id="1151" name="Google Shape;1151;p47"/>
          <p:cNvSpPr txBox="1"/>
          <p:nvPr/>
        </p:nvSpPr>
        <p:spPr>
          <a:xfrm flipH="1">
            <a:off x="273775" y="677624"/>
            <a:ext cx="1454100" cy="732000"/>
          </a:xfrm>
          <a:prstGeom prst="rect">
            <a:avLst/>
          </a:prstGeom>
          <a:noFill/>
          <a:ln>
            <a:noFill/>
          </a:ln>
        </p:spPr>
        <p:txBody>
          <a:bodyPr spcFirstLastPara="1" wrap="square" lIns="0" tIns="0" rIns="0" bIns="0" anchor="t" anchorCtr="0">
            <a:normAutofit fontScale="55000" lnSpcReduction="20000"/>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01</a:t>
            </a:r>
            <a:endParaRPr sz="10000" b="1" dirty="0">
              <a:solidFill>
                <a:srgbClr val="274E13"/>
              </a:solidFill>
              <a:latin typeface="Sancreek"/>
              <a:ea typeface="Sancreek"/>
              <a:cs typeface="Sancreek"/>
              <a:sym typeface="Sancreek"/>
            </a:endParaRPr>
          </a:p>
        </p:txBody>
      </p:sp>
      <p:pic>
        <p:nvPicPr>
          <p:cNvPr id="1152" name="Google Shape;1152;p47"/>
          <p:cNvPicPr preferRelativeResize="0"/>
          <p:nvPr/>
        </p:nvPicPr>
        <p:blipFill>
          <a:blip r:embed="rId3">
            <a:alphaModFix/>
          </a:blip>
          <a:stretch>
            <a:fillRect/>
          </a:stretch>
        </p:blipFill>
        <p:spPr>
          <a:xfrm>
            <a:off x="202428" y="2126225"/>
            <a:ext cx="1454099" cy="1465580"/>
          </a:xfrm>
          <a:prstGeom prst="rect">
            <a:avLst/>
          </a:prstGeom>
          <a:noFill/>
          <a:ln>
            <a:noFill/>
          </a:ln>
        </p:spPr>
      </p:pic>
      <p:sp>
        <p:nvSpPr>
          <p:cNvPr id="1153" name="Google Shape;1153;p47"/>
          <p:cNvSpPr txBox="1"/>
          <p:nvPr/>
        </p:nvSpPr>
        <p:spPr>
          <a:xfrm>
            <a:off x="518325" y="2597413"/>
            <a:ext cx="82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VGG16</a:t>
            </a:r>
            <a:endParaRPr sz="1600" b="1">
              <a:solidFill>
                <a:schemeClr val="dk2"/>
              </a:solidFill>
              <a:latin typeface="Roboto Slab"/>
              <a:ea typeface="Roboto Slab"/>
              <a:cs typeface="Roboto Slab"/>
              <a:sym typeface="Roboto Slab"/>
            </a:endParaRPr>
          </a:p>
        </p:txBody>
      </p:sp>
      <p:pic>
        <p:nvPicPr>
          <p:cNvPr id="1154" name="Google Shape;1154;p47"/>
          <p:cNvPicPr preferRelativeResize="0"/>
          <p:nvPr/>
        </p:nvPicPr>
        <p:blipFill>
          <a:blip r:embed="rId4">
            <a:alphaModFix/>
          </a:blip>
          <a:stretch>
            <a:fillRect/>
          </a:stretch>
        </p:blipFill>
        <p:spPr>
          <a:xfrm>
            <a:off x="2240211" y="1409624"/>
            <a:ext cx="5683200" cy="2652300"/>
          </a:xfrm>
          <a:prstGeom prst="roundRect">
            <a:avLst>
              <a:gd name="adj" fmla="val 16667"/>
            </a:avLst>
          </a:prstGeom>
          <a:noFill/>
          <a:ln>
            <a:noFill/>
          </a:ln>
          <a:effectLst>
            <a:outerShdw blurRad="228600" dist="19050" dir="5400000" algn="bl" rotWithShape="0">
              <a:srgbClr val="000000">
                <a:alpha val="50000"/>
              </a:srgbClr>
            </a:outerShdw>
            <a:reflection endPos="30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1000"/>
                                        <p:tgtEl>
                                          <p:spTgt spid="1151"/>
                                        </p:tgtEl>
                                        <p:attrNameLst>
                                          <p:attrName>ppt_w</p:attrName>
                                        </p:attrNameLst>
                                      </p:cBhvr>
                                      <p:tavLst>
                                        <p:tav tm="0">
                                          <p:val>
                                            <p:strVal val="0"/>
                                          </p:val>
                                        </p:tav>
                                        <p:tav tm="100000">
                                          <p:val>
                                            <p:strVal val="#ppt_w"/>
                                          </p:val>
                                        </p:tav>
                                      </p:tavLst>
                                    </p:anim>
                                    <p:anim calcmode="lin" valueType="num">
                                      <p:cBhvr additive="base">
                                        <p:cTn id="8" dur="1000"/>
                                        <p:tgtEl>
                                          <p:spTgt spid="115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50"/>
                                        </p:tgtEl>
                                        <p:attrNameLst>
                                          <p:attrName>style.visibility</p:attrName>
                                        </p:attrNameLst>
                                      </p:cBhvr>
                                      <p:to>
                                        <p:strVal val="visible"/>
                                      </p:to>
                                    </p:set>
                                    <p:anim calcmode="lin" valueType="num">
                                      <p:cBhvr additive="base">
                                        <p:cTn id="11" dur="1000"/>
                                        <p:tgtEl>
                                          <p:spTgt spid="1150"/>
                                        </p:tgtEl>
                                        <p:attrNameLst>
                                          <p:attrName>ppt_w</p:attrName>
                                        </p:attrNameLst>
                                      </p:cBhvr>
                                      <p:tavLst>
                                        <p:tav tm="0">
                                          <p:val>
                                            <p:strVal val="0"/>
                                          </p:val>
                                        </p:tav>
                                        <p:tav tm="100000">
                                          <p:val>
                                            <p:strVal val="#ppt_w"/>
                                          </p:val>
                                        </p:tav>
                                      </p:tavLst>
                                    </p:anim>
                                    <p:anim calcmode="lin" valueType="num">
                                      <p:cBhvr additive="base">
                                        <p:cTn id="12" dur="1000"/>
                                        <p:tgtEl>
                                          <p:spTgt spid="115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152"/>
                                        </p:tgtEl>
                                        <p:attrNameLst>
                                          <p:attrName>style.visibility</p:attrName>
                                        </p:attrNameLst>
                                      </p:cBhvr>
                                      <p:to>
                                        <p:strVal val="visible"/>
                                      </p:to>
                                    </p:set>
                                    <p:anim calcmode="lin" valueType="num">
                                      <p:cBhvr additive="base">
                                        <p:cTn id="16" dur="1000"/>
                                        <p:tgtEl>
                                          <p:spTgt spid="1152"/>
                                        </p:tgtEl>
                                        <p:attrNameLst>
                                          <p:attrName>ppt_w</p:attrName>
                                        </p:attrNameLst>
                                      </p:cBhvr>
                                      <p:tavLst>
                                        <p:tav tm="0">
                                          <p:val>
                                            <p:strVal val="0"/>
                                          </p:val>
                                        </p:tav>
                                        <p:tav tm="100000">
                                          <p:val>
                                            <p:strVal val="#ppt_w"/>
                                          </p:val>
                                        </p:tav>
                                      </p:tavLst>
                                    </p:anim>
                                    <p:anim calcmode="lin" valueType="num">
                                      <p:cBhvr additive="base">
                                        <p:cTn id="17" dur="1000"/>
                                        <p:tgtEl>
                                          <p:spTgt spid="1152"/>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153"/>
                                        </p:tgtEl>
                                        <p:attrNameLst>
                                          <p:attrName>style.visibility</p:attrName>
                                        </p:attrNameLst>
                                      </p:cBhvr>
                                      <p:to>
                                        <p:strVal val="visible"/>
                                      </p:to>
                                    </p:set>
                                    <p:anim calcmode="lin" valueType="num">
                                      <p:cBhvr additive="base">
                                        <p:cTn id="20" dur="1000"/>
                                        <p:tgtEl>
                                          <p:spTgt spid="1153"/>
                                        </p:tgtEl>
                                        <p:attrNameLst>
                                          <p:attrName>ppt_w</p:attrName>
                                        </p:attrNameLst>
                                      </p:cBhvr>
                                      <p:tavLst>
                                        <p:tav tm="0">
                                          <p:val>
                                            <p:strVal val="0"/>
                                          </p:val>
                                        </p:tav>
                                        <p:tav tm="100000">
                                          <p:val>
                                            <p:strVal val="#ppt_w"/>
                                          </p:val>
                                        </p:tav>
                                      </p:tavLst>
                                    </p:anim>
                                    <p:anim calcmode="lin" valueType="num">
                                      <p:cBhvr additive="base">
                                        <p:cTn id="21" dur="1000"/>
                                        <p:tgtEl>
                                          <p:spTgt spid="1153"/>
                                        </p:tgtEl>
                                        <p:attrNameLst>
                                          <p:attrName>ppt_h</p:attrName>
                                        </p:attrNameLst>
                                      </p:cBhvr>
                                      <p:tavLst>
                                        <p:tav tm="0">
                                          <p:val>
                                            <p:strVal val="0"/>
                                          </p:val>
                                        </p:tav>
                                        <p:tav tm="100000">
                                          <p:val>
                                            <p:strVal val="#ppt_h"/>
                                          </p:val>
                                        </p:tav>
                                      </p:tavLst>
                                    </p:anim>
                                  </p:childTnLst>
                                </p:cTn>
                              </p:par>
                              <p:par>
                                <p:cTn id="22" presetID="2" presetClass="entr" presetSubtype="4" fill="hold" nodeType="withEffect">
                                  <p:stCondLst>
                                    <p:cond delay="0"/>
                                  </p:stCondLst>
                                  <p:childTnLst>
                                    <p:set>
                                      <p:cBhvr>
                                        <p:cTn id="23" dur="1" fill="hold">
                                          <p:stCondLst>
                                            <p:cond delay="0"/>
                                          </p:stCondLst>
                                        </p:cTn>
                                        <p:tgtEl>
                                          <p:spTgt spid="1154"/>
                                        </p:tgtEl>
                                        <p:attrNameLst>
                                          <p:attrName>style.visibility</p:attrName>
                                        </p:attrNameLst>
                                      </p:cBhvr>
                                      <p:to>
                                        <p:strVal val="visible"/>
                                      </p:to>
                                    </p:set>
                                    <p:anim calcmode="lin" valueType="num">
                                      <p:cBhvr additive="base">
                                        <p:cTn id="24" dur="1000"/>
                                        <p:tgtEl>
                                          <p:spTgt spid="1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3"/>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Team 6 members</a:t>
            </a:r>
            <a:endParaRPr/>
          </a:p>
        </p:txBody>
      </p:sp>
      <p:graphicFrame>
        <p:nvGraphicFramePr>
          <p:cNvPr id="984" name="Google Shape;984;p33"/>
          <p:cNvGraphicFramePr/>
          <p:nvPr/>
        </p:nvGraphicFramePr>
        <p:xfrm>
          <a:off x="2745825" y="1700250"/>
          <a:ext cx="5250750" cy="2275825"/>
        </p:xfrm>
        <a:graphic>
          <a:graphicData uri="http://schemas.openxmlformats.org/drawingml/2006/table">
            <a:tbl>
              <a:tblPr>
                <a:noFill/>
                <a:tableStyleId>{C5D39143-A127-4D1C-8799-99EEE1E95A61}</a:tableStyleId>
              </a:tblPr>
              <a:tblGrid>
                <a:gridCol w="5250750">
                  <a:extLst>
                    <a:ext uri="{9D8B030D-6E8A-4147-A177-3AD203B41FA5}">
                      <a16:colId xmlns="" xmlns:a16="http://schemas.microsoft.com/office/drawing/2014/main" val="20000"/>
                    </a:ext>
                  </a:extLst>
                </a:gridCol>
              </a:tblGrid>
              <a:tr h="396225">
                <a:tc>
                  <a:txBody>
                    <a:bodyPr/>
                    <a:lstStyle/>
                    <a:p>
                      <a:pPr marL="0" lvl="0" indent="0" algn="l" rtl="0">
                        <a:spcBef>
                          <a:spcPts val="0"/>
                        </a:spcBef>
                        <a:spcAft>
                          <a:spcPts val="0"/>
                        </a:spcAft>
                        <a:buNone/>
                      </a:pPr>
                      <a:r>
                        <a:rPr lang="en" sz="2000" b="1">
                          <a:solidFill>
                            <a:srgbClr val="274E13"/>
                          </a:solidFill>
                          <a:latin typeface="Roboto Slab"/>
                          <a:ea typeface="Roboto Slab"/>
                          <a:cs typeface="Roboto Slab"/>
                          <a:sym typeface="Roboto Slab"/>
                        </a:rPr>
                        <a:t>1 - Ibrahim AL-jarrah</a:t>
                      </a:r>
                      <a:endParaRPr sz="2000" b="1">
                        <a:solidFill>
                          <a:srgbClr val="274E13"/>
                        </a:solidFill>
                        <a:latin typeface="Roboto Slab"/>
                        <a:ea typeface="Roboto Slab"/>
                        <a:cs typeface="Roboto Slab"/>
                        <a:sym typeface="Roboto Slab"/>
                      </a:endParaRPr>
                    </a:p>
                    <a:p>
                      <a:pPr marL="0" lvl="0" indent="0" algn="l" rtl="0">
                        <a:spcBef>
                          <a:spcPts val="1600"/>
                        </a:spcBef>
                        <a:spcAft>
                          <a:spcPts val="0"/>
                        </a:spcAft>
                        <a:buNone/>
                      </a:pPr>
                      <a:r>
                        <a:rPr lang="en" sz="2000" b="1">
                          <a:solidFill>
                            <a:srgbClr val="274E13"/>
                          </a:solidFill>
                          <a:latin typeface="Roboto Slab"/>
                          <a:ea typeface="Roboto Slab"/>
                          <a:cs typeface="Roboto Slab"/>
                          <a:sym typeface="Roboto Slab"/>
                        </a:rPr>
                        <a:t>2- Ruba Ababneh</a:t>
                      </a:r>
                      <a:endParaRPr sz="2000" b="1">
                        <a:solidFill>
                          <a:srgbClr val="274E13"/>
                        </a:solidFill>
                        <a:latin typeface="Roboto Slab"/>
                        <a:ea typeface="Roboto Slab"/>
                        <a:cs typeface="Roboto Slab"/>
                        <a:sym typeface="Roboto Slab"/>
                      </a:endParaRPr>
                    </a:p>
                    <a:p>
                      <a:pPr marL="0" lvl="0" indent="0" algn="l" rtl="0">
                        <a:spcBef>
                          <a:spcPts val="1600"/>
                        </a:spcBef>
                        <a:spcAft>
                          <a:spcPts val="0"/>
                        </a:spcAft>
                        <a:buNone/>
                      </a:pPr>
                      <a:r>
                        <a:rPr lang="en" sz="2000" b="1">
                          <a:solidFill>
                            <a:srgbClr val="274E13"/>
                          </a:solidFill>
                          <a:latin typeface="Roboto Slab"/>
                          <a:ea typeface="Roboto Slab"/>
                          <a:cs typeface="Roboto Slab"/>
                          <a:sym typeface="Roboto Slab"/>
                        </a:rPr>
                        <a:t>3- Mohammed AL-karmy</a:t>
                      </a:r>
                      <a:endParaRPr sz="2000" b="1">
                        <a:solidFill>
                          <a:srgbClr val="274E13"/>
                        </a:solidFill>
                        <a:latin typeface="Roboto Slab"/>
                        <a:ea typeface="Roboto Slab"/>
                        <a:cs typeface="Roboto Slab"/>
                        <a:sym typeface="Roboto Slab"/>
                      </a:endParaRPr>
                    </a:p>
                    <a:p>
                      <a:pPr marL="0" lvl="0" indent="0" algn="l" rtl="0">
                        <a:spcBef>
                          <a:spcPts val="1600"/>
                        </a:spcBef>
                        <a:spcAft>
                          <a:spcPts val="0"/>
                        </a:spcAft>
                        <a:buNone/>
                      </a:pPr>
                      <a:r>
                        <a:rPr lang="en" sz="2000" b="1">
                          <a:solidFill>
                            <a:srgbClr val="274E13"/>
                          </a:solidFill>
                          <a:latin typeface="Roboto Slab"/>
                          <a:ea typeface="Roboto Slab"/>
                          <a:cs typeface="Roboto Slab"/>
                          <a:sym typeface="Roboto Slab"/>
                        </a:rPr>
                        <a:t>4- Saja AL-zoubi</a:t>
                      </a:r>
                      <a:endParaRPr sz="2000" b="1">
                        <a:solidFill>
                          <a:srgbClr val="274E13"/>
                        </a:solidFill>
                        <a:latin typeface="Roboto Slab"/>
                        <a:ea typeface="Roboto Slab"/>
                        <a:cs typeface="Roboto Slab"/>
                        <a:sym typeface="Roboto Slab"/>
                      </a:endParaRPr>
                    </a:p>
                    <a:p>
                      <a:pPr marL="0" lvl="0" indent="0" algn="l" rtl="0">
                        <a:spcBef>
                          <a:spcPts val="1600"/>
                        </a:spcBef>
                        <a:spcAft>
                          <a:spcPts val="1600"/>
                        </a:spcAft>
                        <a:buNone/>
                      </a:pPr>
                      <a:endParaRPr sz="1000">
                        <a:solidFill>
                          <a:schemeClr val="dk2"/>
                        </a:solidFill>
                        <a:latin typeface="Roboto Slab Light"/>
                        <a:ea typeface="Roboto Slab Light"/>
                        <a:cs typeface="Roboto Slab Light"/>
                        <a:sym typeface="Roboto Slab Light"/>
                      </a:endParaRPr>
                    </a:p>
                  </a:txBody>
                  <a:tcPr marL="91425" marR="0" marT="91425" marB="0">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pSp>
        <p:nvGrpSpPr>
          <p:cNvPr id="985" name="Google Shape;985;p33"/>
          <p:cNvGrpSpPr/>
          <p:nvPr/>
        </p:nvGrpSpPr>
        <p:grpSpPr>
          <a:xfrm>
            <a:off x="7036107" y="1997982"/>
            <a:ext cx="1388942" cy="1147540"/>
            <a:chOff x="3599700" y="1954475"/>
            <a:chExt cx="296175" cy="295400"/>
          </a:xfrm>
        </p:grpSpPr>
        <p:sp>
          <p:nvSpPr>
            <p:cNvPr id="986" name="Google Shape;986;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3"/>
          <p:cNvGrpSpPr/>
          <p:nvPr/>
        </p:nvGrpSpPr>
        <p:grpSpPr>
          <a:xfrm>
            <a:off x="397457" y="1997982"/>
            <a:ext cx="1388942" cy="1147540"/>
            <a:chOff x="3599700" y="1954475"/>
            <a:chExt cx="296175" cy="295400"/>
          </a:xfrm>
        </p:grpSpPr>
        <p:sp>
          <p:nvSpPr>
            <p:cNvPr id="990" name="Google Shape;990;p3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800"/>
                                        <p:tgtEl>
                                          <p:spTgt spid="983"/>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2" presetClass="entr" presetSubtype="8" fill="hold" nodeType="afterEffect">
                                  <p:stCondLst>
                                    <p:cond delay="0"/>
                                  </p:stCondLst>
                                  <p:childTnLst>
                                    <p:set>
                                      <p:cBhvr>
                                        <p:cTn id="10" dur="1" fill="hold">
                                          <p:stCondLst>
                                            <p:cond delay="0"/>
                                          </p:stCondLst>
                                        </p:cTn>
                                        <p:tgtEl>
                                          <p:spTgt spid="989"/>
                                        </p:tgtEl>
                                        <p:attrNameLst>
                                          <p:attrName>style.visibility</p:attrName>
                                        </p:attrNameLst>
                                      </p:cBhvr>
                                      <p:to>
                                        <p:strVal val="visible"/>
                                      </p:to>
                                    </p:set>
                                    <p:anim calcmode="lin" valueType="num">
                                      <p:cBhvr additive="base">
                                        <p:cTn id="11" dur="800"/>
                                        <p:tgtEl>
                                          <p:spTgt spid="989"/>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985"/>
                                        </p:tgtEl>
                                        <p:attrNameLst>
                                          <p:attrName>style.visibility</p:attrName>
                                        </p:attrNameLst>
                                      </p:cBhvr>
                                      <p:to>
                                        <p:strVal val="visible"/>
                                      </p:to>
                                    </p:set>
                                    <p:anim calcmode="lin" valueType="num">
                                      <p:cBhvr additive="base">
                                        <p:cTn id="14" dur="700"/>
                                        <p:tgtEl>
                                          <p:spTgt spid="985"/>
                                        </p:tgtEl>
                                        <p:attrNameLst>
                                          <p:attrName>ppt_x</p:attrName>
                                        </p:attrNameLst>
                                      </p:cBhvr>
                                      <p:tavLst>
                                        <p:tav tm="0">
                                          <p:val>
                                            <p:strVal val="#ppt_x+1"/>
                                          </p:val>
                                        </p:tav>
                                        <p:tav tm="100000">
                                          <p:val>
                                            <p:strVal val="#ppt_x"/>
                                          </p:val>
                                        </p:tav>
                                      </p:tavLst>
                                    </p:anim>
                                  </p:childTnLst>
                                </p:cTn>
                              </p:par>
                            </p:childTnLst>
                          </p:cTn>
                        </p:par>
                        <p:par>
                          <p:cTn id="15" fill="hold">
                            <p:stCondLst>
                              <p:cond delay="1600"/>
                            </p:stCondLst>
                            <p:childTnLst>
                              <p:par>
                                <p:cTn id="16" presetID="23" presetClass="entr" presetSubtype="16" fill="hold" nodeType="afterEffect">
                                  <p:stCondLst>
                                    <p:cond delay="0"/>
                                  </p:stCondLst>
                                  <p:childTnLst>
                                    <p:set>
                                      <p:cBhvr>
                                        <p:cTn id="17" dur="1" fill="hold">
                                          <p:stCondLst>
                                            <p:cond delay="0"/>
                                          </p:stCondLst>
                                        </p:cTn>
                                        <p:tgtEl>
                                          <p:spTgt spid="984"/>
                                        </p:tgtEl>
                                        <p:attrNameLst>
                                          <p:attrName>style.visibility</p:attrName>
                                        </p:attrNameLst>
                                      </p:cBhvr>
                                      <p:to>
                                        <p:strVal val="visible"/>
                                      </p:to>
                                    </p:set>
                                    <p:anim calcmode="lin" valueType="num">
                                      <p:cBhvr additive="base">
                                        <p:cTn id="18" dur="1000"/>
                                        <p:tgtEl>
                                          <p:spTgt spid="984"/>
                                        </p:tgtEl>
                                        <p:attrNameLst>
                                          <p:attrName>ppt_w</p:attrName>
                                        </p:attrNameLst>
                                      </p:cBhvr>
                                      <p:tavLst>
                                        <p:tav tm="0">
                                          <p:val>
                                            <p:strVal val="0"/>
                                          </p:val>
                                        </p:tav>
                                        <p:tav tm="100000">
                                          <p:val>
                                            <p:strVal val="#ppt_w"/>
                                          </p:val>
                                        </p:tav>
                                      </p:tavLst>
                                    </p:anim>
                                    <p:anim calcmode="lin" valueType="num">
                                      <p:cBhvr additive="base">
                                        <p:cTn id="19" dur="1000"/>
                                        <p:tgtEl>
                                          <p:spTgt spid="9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48"/>
          <p:cNvPicPr preferRelativeResize="0"/>
          <p:nvPr/>
        </p:nvPicPr>
        <p:blipFill>
          <a:blip r:embed="rId3">
            <a:alphaModFix/>
          </a:blip>
          <a:stretch>
            <a:fillRect/>
          </a:stretch>
        </p:blipFill>
        <p:spPr>
          <a:xfrm>
            <a:off x="3695413" y="499113"/>
            <a:ext cx="1753174" cy="1372826"/>
          </a:xfrm>
          <a:prstGeom prst="rect">
            <a:avLst/>
          </a:prstGeom>
          <a:noFill/>
          <a:ln>
            <a:noFill/>
          </a:ln>
        </p:spPr>
      </p:pic>
      <p:sp>
        <p:nvSpPr>
          <p:cNvPr id="1160" name="Google Shape;1160;p48"/>
          <p:cNvSpPr txBox="1"/>
          <p:nvPr/>
        </p:nvSpPr>
        <p:spPr>
          <a:xfrm>
            <a:off x="3844950" y="923925"/>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InceptionV3</a:t>
            </a:r>
            <a:endParaRPr sz="1600" b="1">
              <a:solidFill>
                <a:schemeClr val="dk2"/>
              </a:solidFill>
              <a:latin typeface="Roboto Slab"/>
              <a:ea typeface="Roboto Slab"/>
              <a:cs typeface="Roboto Slab"/>
              <a:sym typeface="Roboto Slab"/>
            </a:endParaRPr>
          </a:p>
        </p:txBody>
      </p:sp>
      <p:pic>
        <p:nvPicPr>
          <p:cNvPr id="1161" name="Google Shape;1161;p48"/>
          <p:cNvPicPr preferRelativeResize="0"/>
          <p:nvPr/>
        </p:nvPicPr>
        <p:blipFill>
          <a:blip r:embed="rId4">
            <a:alphaModFix/>
          </a:blip>
          <a:stretch>
            <a:fillRect/>
          </a:stretch>
        </p:blipFill>
        <p:spPr>
          <a:xfrm>
            <a:off x="133950" y="1939425"/>
            <a:ext cx="4427100" cy="2358900"/>
          </a:xfrm>
          <a:prstGeom prst="roundRect">
            <a:avLst>
              <a:gd name="adj" fmla="val 16667"/>
            </a:avLst>
          </a:prstGeom>
          <a:noFill/>
          <a:ln>
            <a:noFill/>
          </a:ln>
          <a:effectLst>
            <a:outerShdw blurRad="157163" dist="19050" dir="5400000" algn="bl" rotWithShape="0">
              <a:srgbClr val="000000">
                <a:alpha val="50000"/>
              </a:srgbClr>
            </a:outerShdw>
            <a:reflection endPos="30000" dist="38100" dir="5400000" fadeDir="5400012" sy="-100000" algn="bl" rotWithShape="0"/>
          </a:effectLst>
        </p:spPr>
      </p:pic>
      <p:pic>
        <p:nvPicPr>
          <p:cNvPr id="1162" name="Google Shape;1162;p48"/>
          <p:cNvPicPr preferRelativeResize="0"/>
          <p:nvPr/>
        </p:nvPicPr>
        <p:blipFill>
          <a:blip r:embed="rId5">
            <a:alphaModFix/>
          </a:blip>
          <a:stretch>
            <a:fillRect/>
          </a:stretch>
        </p:blipFill>
        <p:spPr>
          <a:xfrm>
            <a:off x="4942600" y="1766175"/>
            <a:ext cx="3606900" cy="2705400"/>
          </a:xfrm>
          <a:prstGeom prst="roundRect">
            <a:avLst>
              <a:gd name="adj" fmla="val 16667"/>
            </a:avLst>
          </a:prstGeom>
          <a:noFill/>
          <a:ln>
            <a:noFill/>
          </a:ln>
          <a:effectLst>
            <a:outerShdw blurRad="157163" dist="19050" dir="5400000" algn="bl" rotWithShape="0">
              <a:srgbClr val="000000">
                <a:alpha val="50000"/>
              </a:srgbClr>
            </a:outerShdw>
            <a:reflection endPos="30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59"/>
                                        </p:tgtEl>
                                        <p:attrNameLst>
                                          <p:attrName>style.visibility</p:attrName>
                                        </p:attrNameLst>
                                      </p:cBhvr>
                                      <p:to>
                                        <p:strVal val="visible"/>
                                      </p:to>
                                    </p:set>
                                    <p:anim calcmode="lin" valueType="num">
                                      <p:cBhvr additive="base">
                                        <p:cTn id="7" dur="1000"/>
                                        <p:tgtEl>
                                          <p:spTgt spid="1159"/>
                                        </p:tgtEl>
                                        <p:attrNameLst>
                                          <p:attrName>ppt_w</p:attrName>
                                        </p:attrNameLst>
                                      </p:cBhvr>
                                      <p:tavLst>
                                        <p:tav tm="0">
                                          <p:val>
                                            <p:strVal val="0"/>
                                          </p:val>
                                        </p:tav>
                                        <p:tav tm="100000">
                                          <p:val>
                                            <p:strVal val="#ppt_w"/>
                                          </p:val>
                                        </p:tav>
                                      </p:tavLst>
                                    </p:anim>
                                    <p:anim calcmode="lin" valueType="num">
                                      <p:cBhvr additive="base">
                                        <p:cTn id="8" dur="1000"/>
                                        <p:tgtEl>
                                          <p:spTgt spid="115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60"/>
                                        </p:tgtEl>
                                        <p:attrNameLst>
                                          <p:attrName>style.visibility</p:attrName>
                                        </p:attrNameLst>
                                      </p:cBhvr>
                                      <p:to>
                                        <p:strVal val="visible"/>
                                      </p:to>
                                    </p:set>
                                    <p:anim calcmode="lin" valueType="num">
                                      <p:cBhvr additive="base">
                                        <p:cTn id="11" dur="1000"/>
                                        <p:tgtEl>
                                          <p:spTgt spid="1160"/>
                                        </p:tgtEl>
                                        <p:attrNameLst>
                                          <p:attrName>ppt_w</p:attrName>
                                        </p:attrNameLst>
                                      </p:cBhvr>
                                      <p:tavLst>
                                        <p:tav tm="0">
                                          <p:val>
                                            <p:strVal val="0"/>
                                          </p:val>
                                        </p:tav>
                                        <p:tav tm="100000">
                                          <p:val>
                                            <p:strVal val="#ppt_w"/>
                                          </p:val>
                                        </p:tav>
                                      </p:tavLst>
                                    </p:anim>
                                    <p:anim calcmode="lin" valueType="num">
                                      <p:cBhvr additive="base">
                                        <p:cTn id="12" dur="1000"/>
                                        <p:tgtEl>
                                          <p:spTgt spid="1160"/>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161"/>
                                        </p:tgtEl>
                                        <p:attrNameLst>
                                          <p:attrName>style.visibility</p:attrName>
                                        </p:attrNameLst>
                                      </p:cBhvr>
                                      <p:to>
                                        <p:strVal val="visible"/>
                                      </p:to>
                                    </p:set>
                                    <p:anim calcmode="lin" valueType="num">
                                      <p:cBhvr additive="base">
                                        <p:cTn id="16" dur="1"/>
                                        <p:tgtEl>
                                          <p:spTgt spid="116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62"/>
                                        </p:tgtEl>
                                        <p:attrNameLst>
                                          <p:attrName>style.visibility</p:attrName>
                                        </p:attrNameLst>
                                      </p:cBhvr>
                                      <p:to>
                                        <p:strVal val="visible"/>
                                      </p:to>
                                    </p:set>
                                    <p:anim calcmode="lin" valueType="num">
                                      <p:cBhvr additive="base">
                                        <p:cTn id="19" dur="1000"/>
                                        <p:tgtEl>
                                          <p:spTgt spid="11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pic>
        <p:nvPicPr>
          <p:cNvPr id="1167" name="Google Shape;1167;p49"/>
          <p:cNvPicPr preferRelativeResize="0"/>
          <p:nvPr/>
        </p:nvPicPr>
        <p:blipFill>
          <a:blip r:embed="rId3">
            <a:alphaModFix/>
          </a:blip>
          <a:stretch>
            <a:fillRect/>
          </a:stretch>
        </p:blipFill>
        <p:spPr>
          <a:xfrm>
            <a:off x="1244212" y="626263"/>
            <a:ext cx="1753174" cy="1372826"/>
          </a:xfrm>
          <a:prstGeom prst="rect">
            <a:avLst/>
          </a:prstGeom>
          <a:noFill/>
          <a:ln>
            <a:noFill/>
          </a:ln>
        </p:spPr>
      </p:pic>
      <p:sp>
        <p:nvSpPr>
          <p:cNvPr id="1168" name="Google Shape;1168;p49"/>
          <p:cNvSpPr txBox="1"/>
          <p:nvPr/>
        </p:nvSpPr>
        <p:spPr>
          <a:xfrm>
            <a:off x="1393750" y="1051088"/>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EfficientNet</a:t>
            </a:r>
            <a:endParaRPr sz="1600" b="1">
              <a:solidFill>
                <a:schemeClr val="dk2"/>
              </a:solidFill>
              <a:latin typeface="Roboto Slab"/>
              <a:ea typeface="Roboto Slab"/>
              <a:cs typeface="Roboto Slab"/>
              <a:sym typeface="Roboto Slab"/>
            </a:endParaRPr>
          </a:p>
        </p:txBody>
      </p:sp>
      <p:pic>
        <p:nvPicPr>
          <p:cNvPr id="1169" name="Google Shape;1169;p49"/>
          <p:cNvPicPr preferRelativeResize="0"/>
          <p:nvPr/>
        </p:nvPicPr>
        <p:blipFill>
          <a:blip r:embed="rId4">
            <a:alphaModFix/>
          </a:blip>
          <a:stretch>
            <a:fillRect/>
          </a:stretch>
        </p:blipFill>
        <p:spPr>
          <a:xfrm>
            <a:off x="0" y="2292275"/>
            <a:ext cx="4902300" cy="2217300"/>
          </a:xfrm>
          <a:prstGeom prst="roundRect">
            <a:avLst>
              <a:gd name="adj" fmla="val 16667"/>
            </a:avLst>
          </a:prstGeom>
          <a:noFill/>
          <a:ln>
            <a:noFill/>
          </a:ln>
          <a:effectLst>
            <a:outerShdw blurRad="128588" dist="19050" dir="5400000" algn="bl" rotWithShape="0">
              <a:srgbClr val="000000">
                <a:alpha val="50000"/>
              </a:srgbClr>
            </a:outerShdw>
            <a:reflection endPos="30000" dist="38100" dir="5400000" fadeDir="5400012" sy="-100000" algn="bl" rotWithShape="0"/>
          </a:effectLst>
        </p:spPr>
      </p:pic>
      <p:pic>
        <p:nvPicPr>
          <p:cNvPr id="1170" name="Google Shape;1170;p49"/>
          <p:cNvPicPr preferRelativeResize="0"/>
          <p:nvPr/>
        </p:nvPicPr>
        <p:blipFill>
          <a:blip r:embed="rId5">
            <a:alphaModFix/>
          </a:blip>
          <a:stretch>
            <a:fillRect/>
          </a:stretch>
        </p:blipFill>
        <p:spPr>
          <a:xfrm>
            <a:off x="4996150" y="626275"/>
            <a:ext cx="4049700" cy="2966700"/>
          </a:xfrm>
          <a:prstGeom prst="roundRect">
            <a:avLst>
              <a:gd name="adj" fmla="val 16667"/>
            </a:avLst>
          </a:prstGeom>
          <a:noFill/>
          <a:ln>
            <a:noFill/>
          </a:ln>
          <a:effectLst>
            <a:outerShdw blurRad="114300" dist="19050" dir="5400000" algn="bl" rotWithShape="0">
              <a:srgbClr val="000000">
                <a:alpha val="50000"/>
              </a:srgbClr>
            </a:outerShdw>
            <a:reflection endPos="22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67"/>
                                        </p:tgtEl>
                                        <p:attrNameLst>
                                          <p:attrName>style.visibility</p:attrName>
                                        </p:attrNameLst>
                                      </p:cBhvr>
                                      <p:to>
                                        <p:strVal val="visible"/>
                                      </p:to>
                                    </p:set>
                                    <p:anim calcmode="lin" valueType="num">
                                      <p:cBhvr additive="base">
                                        <p:cTn id="7" dur="1000"/>
                                        <p:tgtEl>
                                          <p:spTgt spid="1167"/>
                                        </p:tgtEl>
                                        <p:attrNameLst>
                                          <p:attrName>ppt_w</p:attrName>
                                        </p:attrNameLst>
                                      </p:cBhvr>
                                      <p:tavLst>
                                        <p:tav tm="0">
                                          <p:val>
                                            <p:strVal val="0"/>
                                          </p:val>
                                        </p:tav>
                                        <p:tav tm="100000">
                                          <p:val>
                                            <p:strVal val="#ppt_w"/>
                                          </p:val>
                                        </p:tav>
                                      </p:tavLst>
                                    </p:anim>
                                    <p:anim calcmode="lin" valueType="num">
                                      <p:cBhvr additive="base">
                                        <p:cTn id="8" dur="1000"/>
                                        <p:tgtEl>
                                          <p:spTgt spid="116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68"/>
                                        </p:tgtEl>
                                        <p:attrNameLst>
                                          <p:attrName>style.visibility</p:attrName>
                                        </p:attrNameLst>
                                      </p:cBhvr>
                                      <p:to>
                                        <p:strVal val="visible"/>
                                      </p:to>
                                    </p:set>
                                    <p:anim calcmode="lin" valueType="num">
                                      <p:cBhvr additive="base">
                                        <p:cTn id="11" dur="1000"/>
                                        <p:tgtEl>
                                          <p:spTgt spid="1168"/>
                                        </p:tgtEl>
                                        <p:attrNameLst>
                                          <p:attrName>ppt_w</p:attrName>
                                        </p:attrNameLst>
                                      </p:cBhvr>
                                      <p:tavLst>
                                        <p:tav tm="0">
                                          <p:val>
                                            <p:strVal val="0"/>
                                          </p:val>
                                        </p:tav>
                                        <p:tav tm="100000">
                                          <p:val>
                                            <p:strVal val="#ppt_w"/>
                                          </p:val>
                                        </p:tav>
                                      </p:tavLst>
                                    </p:anim>
                                    <p:anim calcmode="lin" valueType="num">
                                      <p:cBhvr additive="base">
                                        <p:cTn id="12" dur="1000"/>
                                        <p:tgtEl>
                                          <p:spTgt spid="1168"/>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1169"/>
                                        </p:tgtEl>
                                        <p:attrNameLst>
                                          <p:attrName>style.visibility</p:attrName>
                                        </p:attrNameLst>
                                      </p:cBhvr>
                                      <p:to>
                                        <p:strVal val="visible"/>
                                      </p:to>
                                    </p:set>
                                    <p:anim calcmode="lin" valueType="num">
                                      <p:cBhvr additive="base">
                                        <p:cTn id="16" dur="1000"/>
                                        <p:tgtEl>
                                          <p:spTgt spid="1169"/>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0"/>
                                        </p:tgtEl>
                                        <p:attrNameLst>
                                          <p:attrName>style.visibility</p:attrName>
                                        </p:attrNameLst>
                                      </p:cBhvr>
                                      <p:to>
                                        <p:strVal val="visible"/>
                                      </p:to>
                                    </p:set>
                                    <p:anim calcmode="lin" valueType="num">
                                      <p:cBhvr additive="base">
                                        <p:cTn id="19" dur="1000"/>
                                        <p:tgtEl>
                                          <p:spTgt spid="1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50"/>
          <p:cNvPicPr preferRelativeResize="0"/>
          <p:nvPr/>
        </p:nvPicPr>
        <p:blipFill>
          <a:blip r:embed="rId3">
            <a:alphaModFix/>
          </a:blip>
          <a:stretch>
            <a:fillRect/>
          </a:stretch>
        </p:blipFill>
        <p:spPr>
          <a:xfrm>
            <a:off x="453938" y="1885325"/>
            <a:ext cx="1753174" cy="1372826"/>
          </a:xfrm>
          <a:prstGeom prst="rect">
            <a:avLst/>
          </a:prstGeom>
          <a:noFill/>
          <a:ln>
            <a:noFill/>
          </a:ln>
        </p:spPr>
      </p:pic>
      <p:sp>
        <p:nvSpPr>
          <p:cNvPr id="1176" name="Google Shape;1176;p50"/>
          <p:cNvSpPr txBox="1"/>
          <p:nvPr/>
        </p:nvSpPr>
        <p:spPr>
          <a:xfrm>
            <a:off x="940525" y="2310138"/>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ResNet</a:t>
            </a:r>
            <a:endParaRPr sz="1600" b="1">
              <a:solidFill>
                <a:schemeClr val="dk2"/>
              </a:solidFill>
              <a:latin typeface="Roboto Slab"/>
              <a:ea typeface="Roboto Slab"/>
              <a:cs typeface="Roboto Slab"/>
              <a:sym typeface="Roboto Slab"/>
            </a:endParaRPr>
          </a:p>
        </p:txBody>
      </p:sp>
      <p:pic>
        <p:nvPicPr>
          <p:cNvPr id="1177" name="Google Shape;1177;p50"/>
          <p:cNvPicPr preferRelativeResize="0"/>
          <p:nvPr/>
        </p:nvPicPr>
        <p:blipFill>
          <a:blip r:embed="rId4">
            <a:alphaModFix/>
          </a:blip>
          <a:stretch>
            <a:fillRect/>
          </a:stretch>
        </p:blipFill>
        <p:spPr>
          <a:xfrm>
            <a:off x="3099200" y="1507288"/>
            <a:ext cx="4691400" cy="2517300"/>
          </a:xfrm>
          <a:prstGeom prst="roundRect">
            <a:avLst>
              <a:gd name="adj" fmla="val 16667"/>
            </a:avLst>
          </a:prstGeom>
          <a:noFill/>
          <a:ln>
            <a:noFill/>
          </a:ln>
          <a:effectLst>
            <a:outerShdw blurRad="142875" dist="19050" dir="5400000" algn="bl" rotWithShape="0">
              <a:srgbClr val="000000">
                <a:alpha val="50000"/>
              </a:srgbClr>
            </a:outerShdw>
            <a:reflection stA="81000" endPos="20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75"/>
                                        </p:tgtEl>
                                        <p:attrNameLst>
                                          <p:attrName>style.visibility</p:attrName>
                                        </p:attrNameLst>
                                      </p:cBhvr>
                                      <p:to>
                                        <p:strVal val="visible"/>
                                      </p:to>
                                    </p:set>
                                    <p:anim calcmode="lin" valueType="num">
                                      <p:cBhvr additive="base">
                                        <p:cTn id="7" dur="1000"/>
                                        <p:tgtEl>
                                          <p:spTgt spid="1175"/>
                                        </p:tgtEl>
                                        <p:attrNameLst>
                                          <p:attrName>ppt_w</p:attrName>
                                        </p:attrNameLst>
                                      </p:cBhvr>
                                      <p:tavLst>
                                        <p:tav tm="0">
                                          <p:val>
                                            <p:strVal val="0"/>
                                          </p:val>
                                        </p:tav>
                                        <p:tav tm="100000">
                                          <p:val>
                                            <p:strVal val="#ppt_w"/>
                                          </p:val>
                                        </p:tav>
                                      </p:tavLst>
                                    </p:anim>
                                    <p:anim calcmode="lin" valueType="num">
                                      <p:cBhvr additive="base">
                                        <p:cTn id="8" dur="1000"/>
                                        <p:tgtEl>
                                          <p:spTgt spid="117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76"/>
                                        </p:tgtEl>
                                        <p:attrNameLst>
                                          <p:attrName>style.visibility</p:attrName>
                                        </p:attrNameLst>
                                      </p:cBhvr>
                                      <p:to>
                                        <p:strVal val="visible"/>
                                      </p:to>
                                    </p:set>
                                    <p:anim calcmode="lin" valueType="num">
                                      <p:cBhvr additive="base">
                                        <p:cTn id="11" dur="1000"/>
                                        <p:tgtEl>
                                          <p:spTgt spid="1176"/>
                                        </p:tgtEl>
                                        <p:attrNameLst>
                                          <p:attrName>ppt_w</p:attrName>
                                        </p:attrNameLst>
                                      </p:cBhvr>
                                      <p:tavLst>
                                        <p:tav tm="0">
                                          <p:val>
                                            <p:strVal val="0"/>
                                          </p:val>
                                        </p:tav>
                                        <p:tav tm="100000">
                                          <p:val>
                                            <p:strVal val="#ppt_w"/>
                                          </p:val>
                                        </p:tav>
                                      </p:tavLst>
                                    </p:anim>
                                    <p:anim calcmode="lin" valueType="num">
                                      <p:cBhvr additive="base">
                                        <p:cTn id="12" dur="1000"/>
                                        <p:tgtEl>
                                          <p:spTgt spid="1176"/>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77"/>
                                        </p:tgtEl>
                                        <p:attrNameLst>
                                          <p:attrName>style.visibility</p:attrName>
                                        </p:attrNameLst>
                                      </p:cBhvr>
                                      <p:to>
                                        <p:strVal val="visible"/>
                                      </p:to>
                                    </p:set>
                                    <p:anim calcmode="lin" valueType="num">
                                      <p:cBhvr additive="base">
                                        <p:cTn id="16" dur="1000"/>
                                        <p:tgtEl>
                                          <p:spTgt spid="11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51"/>
          <p:cNvSpPr txBox="1"/>
          <p:nvPr/>
        </p:nvSpPr>
        <p:spPr>
          <a:xfrm>
            <a:off x="1567150" y="662325"/>
            <a:ext cx="6844500" cy="590901"/>
          </a:xfrm>
          <a:prstGeom prst="rect">
            <a:avLst/>
          </a:prstGeom>
          <a:solidFill>
            <a:srgbClr val="D8BFA6">
              <a:alpha val="55800"/>
            </a:srgbClr>
          </a:solid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2200" dirty="0">
                <a:solidFill>
                  <a:srgbClr val="212121"/>
                </a:solidFill>
                <a:latin typeface="Sancreek"/>
                <a:ea typeface="Sancreek"/>
                <a:cs typeface="Sancreek"/>
                <a:sym typeface="Sancreek"/>
              </a:rPr>
              <a:t>pretrained models </a:t>
            </a:r>
            <a:r>
              <a:rPr lang="en" sz="2200" dirty="0">
                <a:solidFill>
                  <a:srgbClr val="212121"/>
                </a:solidFill>
                <a:latin typeface="Times New Roman"/>
                <a:ea typeface="Times New Roman"/>
                <a:cs typeface="Times New Roman"/>
                <a:sym typeface="Times New Roman"/>
              </a:rPr>
              <a:t> </a:t>
            </a:r>
            <a:r>
              <a:rPr lang="en" sz="2200" dirty="0">
                <a:solidFill>
                  <a:srgbClr val="212121"/>
                </a:solidFill>
                <a:latin typeface="Sancreek"/>
                <a:ea typeface="Sancreek"/>
                <a:cs typeface="Sancreek"/>
                <a:sym typeface="Sancreek"/>
              </a:rPr>
              <a:t>with augmentation</a:t>
            </a:r>
            <a:endParaRPr sz="2200" dirty="0">
              <a:solidFill>
                <a:srgbClr val="212121"/>
              </a:solidFill>
              <a:latin typeface="Sancreek"/>
              <a:ea typeface="Sancreek"/>
              <a:cs typeface="Sancreek"/>
              <a:sym typeface="Sancreek"/>
            </a:endParaRPr>
          </a:p>
        </p:txBody>
      </p:sp>
      <p:sp>
        <p:nvSpPr>
          <p:cNvPr id="1183" name="Google Shape;1183;p51"/>
          <p:cNvSpPr txBox="1"/>
          <p:nvPr/>
        </p:nvSpPr>
        <p:spPr>
          <a:xfrm flipH="1">
            <a:off x="273775" y="677624"/>
            <a:ext cx="1454100" cy="732000"/>
          </a:xfrm>
          <a:prstGeom prst="rect">
            <a:avLst/>
          </a:prstGeom>
          <a:noFill/>
          <a:ln>
            <a:noFill/>
          </a:ln>
        </p:spPr>
        <p:txBody>
          <a:bodyPr spcFirstLastPara="1" wrap="square" lIns="0" tIns="0" rIns="0" bIns="0" anchor="t" anchorCtr="0">
            <a:normAutofit fontScale="55000" lnSpcReduction="20000"/>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02</a:t>
            </a:r>
            <a:endParaRPr sz="10000" b="1" dirty="0">
              <a:solidFill>
                <a:srgbClr val="274E13"/>
              </a:solidFill>
              <a:latin typeface="Sancreek"/>
              <a:ea typeface="Sancreek"/>
              <a:cs typeface="Sancreek"/>
              <a:sym typeface="Sancreek"/>
            </a:endParaRPr>
          </a:p>
        </p:txBody>
      </p:sp>
      <p:sp>
        <p:nvSpPr>
          <p:cNvPr id="3" name="TextBox 2">
            <a:extLst>
              <a:ext uri="{FF2B5EF4-FFF2-40B4-BE49-F238E27FC236}">
                <a16:creationId xmlns="" xmlns:a16="http://schemas.microsoft.com/office/drawing/2014/main" id="{B2AC7D80-5FF5-3944-396F-6592332AF811}"/>
              </a:ext>
            </a:extLst>
          </p:cNvPr>
          <p:cNvSpPr txBox="1"/>
          <p:nvPr/>
        </p:nvSpPr>
        <p:spPr>
          <a:xfrm>
            <a:off x="1216617" y="1409624"/>
            <a:ext cx="5098942" cy="523220"/>
          </a:xfrm>
          <a:prstGeom prst="rect">
            <a:avLst/>
          </a:prstGeom>
          <a:noFill/>
        </p:spPr>
        <p:txBody>
          <a:bodyPr wrap="square">
            <a:spAutoFit/>
          </a:bodyPr>
          <a:lstStyle/>
          <a:p>
            <a:r>
              <a:rPr lang="en" sz="1400" b="1" dirty="0">
                <a:solidFill>
                  <a:schemeClr val="dk2"/>
                </a:solidFill>
                <a:latin typeface="Roboto Slab"/>
                <a:ea typeface="Roboto Slab"/>
                <a:cs typeface="Roboto Slab"/>
                <a:sym typeface="Roboto Slab"/>
              </a:rPr>
              <a:t>The augmentation prosess we used </a:t>
            </a:r>
            <a:r>
              <a:rPr lang="en-US" sz="1400" b="1" dirty="0">
                <a:solidFill>
                  <a:schemeClr val="dk2"/>
                </a:solidFill>
                <a:latin typeface="Roboto Slab"/>
                <a:ea typeface="Roboto Slab"/>
                <a:cs typeface="Roboto Slab"/>
                <a:sym typeface="Roboto Slab"/>
              </a:rPr>
              <a:t>ImageDataGenerator with parameters:</a:t>
            </a:r>
            <a:r>
              <a:rPr lang="en" sz="1400" b="1" dirty="0">
                <a:solidFill>
                  <a:schemeClr val="dk2"/>
                </a:solidFill>
                <a:latin typeface="Roboto Slab"/>
                <a:ea typeface="Roboto Slab"/>
                <a:cs typeface="Roboto Slab"/>
                <a:sym typeface="Roboto Slab"/>
              </a:rPr>
              <a:t>  </a:t>
            </a:r>
            <a:endParaRPr lang="en-US" dirty="0"/>
          </a:p>
        </p:txBody>
      </p:sp>
      <p:sp>
        <p:nvSpPr>
          <p:cNvPr id="5" name="TextBox 4">
            <a:extLst>
              <a:ext uri="{FF2B5EF4-FFF2-40B4-BE49-F238E27FC236}">
                <a16:creationId xmlns="" xmlns:a16="http://schemas.microsoft.com/office/drawing/2014/main" id="{BB306599-C471-C338-6C5C-DE8E9610A36A}"/>
              </a:ext>
            </a:extLst>
          </p:cNvPr>
          <p:cNvSpPr txBox="1"/>
          <p:nvPr/>
        </p:nvSpPr>
        <p:spPr>
          <a:xfrm>
            <a:off x="1216617" y="2141624"/>
            <a:ext cx="4572000" cy="116955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Roboto Slab" pitchFamily="2" charset="0"/>
                <a:ea typeface="Roboto Slab" pitchFamily="2" charset="0"/>
                <a:cs typeface="Roboto Slab" pitchFamily="2" charset="0"/>
              </a:rPr>
              <a:t>featurewise_center</a:t>
            </a:r>
            <a:r>
              <a:rPr lang="en-US" dirty="0">
                <a:latin typeface="Roboto Slab" pitchFamily="2" charset="0"/>
                <a:ea typeface="Roboto Slab" pitchFamily="2" charset="0"/>
                <a:cs typeface="Roboto Slab" pitchFamily="2" charset="0"/>
              </a:rPr>
              <a:t>=True,</a:t>
            </a:r>
          </a:p>
          <a:p>
            <a:pPr marL="285750" indent="-285750">
              <a:buFont typeface="Arial" panose="020B0604020202020204" pitchFamily="34" charset="0"/>
              <a:buChar char="•"/>
            </a:pPr>
            <a:r>
              <a:rPr lang="en-US" dirty="0" err="1">
                <a:latin typeface="Roboto Slab" pitchFamily="2" charset="0"/>
                <a:ea typeface="Roboto Slab" pitchFamily="2" charset="0"/>
                <a:cs typeface="Roboto Slab" pitchFamily="2" charset="0"/>
              </a:rPr>
              <a:t>featurewise_std_normalization</a:t>
            </a:r>
            <a:r>
              <a:rPr lang="en-US" dirty="0">
                <a:latin typeface="Roboto Slab" pitchFamily="2" charset="0"/>
                <a:ea typeface="Roboto Slab" pitchFamily="2" charset="0"/>
                <a:cs typeface="Roboto Slab" pitchFamily="2" charset="0"/>
              </a:rPr>
              <a:t>=True,</a:t>
            </a:r>
          </a:p>
          <a:p>
            <a:pPr marL="285750" indent="-285750">
              <a:buFont typeface="Arial" panose="020B0604020202020204" pitchFamily="34" charset="0"/>
              <a:buChar char="•"/>
            </a:pPr>
            <a:r>
              <a:rPr lang="en-US" dirty="0" err="1">
                <a:latin typeface="Roboto Slab" pitchFamily="2" charset="0"/>
                <a:ea typeface="Roboto Slab" pitchFamily="2" charset="0"/>
                <a:cs typeface="Roboto Slab" pitchFamily="2" charset="0"/>
              </a:rPr>
              <a:t>rotation_range</a:t>
            </a:r>
            <a:r>
              <a:rPr lang="en-US" dirty="0">
                <a:latin typeface="Roboto Slab" pitchFamily="2" charset="0"/>
                <a:ea typeface="Roboto Slab" pitchFamily="2" charset="0"/>
                <a:cs typeface="Roboto Slab" pitchFamily="2" charset="0"/>
              </a:rPr>
              <a:t>=20,</a:t>
            </a:r>
          </a:p>
          <a:p>
            <a:pPr marL="285750" indent="-285750">
              <a:buFont typeface="Arial" panose="020B0604020202020204" pitchFamily="34" charset="0"/>
              <a:buChar char="•"/>
            </a:pPr>
            <a:r>
              <a:rPr lang="en-US" dirty="0" err="1">
                <a:latin typeface="Roboto Slab" pitchFamily="2" charset="0"/>
                <a:ea typeface="Roboto Slab" pitchFamily="2" charset="0"/>
                <a:cs typeface="Roboto Slab" pitchFamily="2" charset="0"/>
              </a:rPr>
              <a:t>fill_mode</a:t>
            </a:r>
            <a:r>
              <a:rPr lang="en-US" dirty="0">
                <a:latin typeface="Roboto Slab" pitchFamily="2" charset="0"/>
                <a:ea typeface="Roboto Slab" pitchFamily="2" charset="0"/>
                <a:cs typeface="Roboto Slab" pitchFamily="2" charset="0"/>
              </a:rPr>
              <a:t>='nearest',</a:t>
            </a:r>
          </a:p>
          <a:p>
            <a:pPr marL="285750" indent="-285750">
              <a:buFont typeface="Arial" panose="020B0604020202020204" pitchFamily="34" charset="0"/>
              <a:buChar char="•"/>
            </a:pPr>
            <a:r>
              <a:rPr lang="en-US" dirty="0" err="1">
                <a:latin typeface="Roboto Slab" pitchFamily="2" charset="0"/>
                <a:ea typeface="Roboto Slab" pitchFamily="2" charset="0"/>
                <a:cs typeface="Roboto Slab" pitchFamily="2" charset="0"/>
              </a:rPr>
              <a:t>validation_split</a:t>
            </a:r>
            <a:r>
              <a:rPr lang="en-US" dirty="0">
                <a:latin typeface="Roboto Slab" pitchFamily="2" charset="0"/>
                <a:ea typeface="Roboto Slab" pitchFamily="2" charset="0"/>
                <a:cs typeface="Roboto Slab" pitchFamily="2" charset="0"/>
              </a:rPr>
              <a:t> = 0.20</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83"/>
                                        </p:tgtEl>
                                        <p:attrNameLst>
                                          <p:attrName>style.visibility</p:attrName>
                                        </p:attrNameLst>
                                      </p:cBhvr>
                                      <p:to>
                                        <p:strVal val="visible"/>
                                      </p:to>
                                    </p:set>
                                    <p:anim calcmode="lin" valueType="num">
                                      <p:cBhvr additive="base">
                                        <p:cTn id="7" dur="1000"/>
                                        <p:tgtEl>
                                          <p:spTgt spid="1183"/>
                                        </p:tgtEl>
                                        <p:attrNameLst>
                                          <p:attrName>ppt_w</p:attrName>
                                        </p:attrNameLst>
                                      </p:cBhvr>
                                      <p:tavLst>
                                        <p:tav tm="0">
                                          <p:val>
                                            <p:strVal val="0"/>
                                          </p:val>
                                        </p:tav>
                                        <p:tav tm="100000">
                                          <p:val>
                                            <p:strVal val="#ppt_w"/>
                                          </p:val>
                                        </p:tav>
                                      </p:tavLst>
                                    </p:anim>
                                    <p:anim calcmode="lin" valueType="num">
                                      <p:cBhvr additive="base">
                                        <p:cTn id="8" dur="1000"/>
                                        <p:tgtEl>
                                          <p:spTgt spid="118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82"/>
                                        </p:tgtEl>
                                        <p:attrNameLst>
                                          <p:attrName>style.visibility</p:attrName>
                                        </p:attrNameLst>
                                      </p:cBhvr>
                                      <p:to>
                                        <p:strVal val="visible"/>
                                      </p:to>
                                    </p:set>
                                    <p:anim calcmode="lin" valueType="num">
                                      <p:cBhvr additive="base">
                                        <p:cTn id="11" dur="1000"/>
                                        <p:tgtEl>
                                          <p:spTgt spid="1182"/>
                                        </p:tgtEl>
                                        <p:attrNameLst>
                                          <p:attrName>ppt_w</p:attrName>
                                        </p:attrNameLst>
                                      </p:cBhvr>
                                      <p:tavLst>
                                        <p:tav tm="0">
                                          <p:val>
                                            <p:strVal val="0"/>
                                          </p:val>
                                        </p:tav>
                                        <p:tav tm="100000">
                                          <p:val>
                                            <p:strVal val="#ppt_w"/>
                                          </p:val>
                                        </p:tav>
                                      </p:tavLst>
                                    </p:anim>
                                    <p:anim calcmode="lin" valueType="num">
                                      <p:cBhvr additive="base">
                                        <p:cTn id="12" dur="1000"/>
                                        <p:tgtEl>
                                          <p:spTgt spid="1182"/>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5" name="Google Shape;1185;p51"/>
          <p:cNvSpPr txBox="1"/>
          <p:nvPr/>
        </p:nvSpPr>
        <p:spPr>
          <a:xfrm>
            <a:off x="932762" y="2310150"/>
            <a:ext cx="82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VGG16</a:t>
            </a:r>
            <a:endParaRPr sz="1600" b="1" dirty="0">
              <a:solidFill>
                <a:schemeClr val="dk2"/>
              </a:solidFill>
              <a:latin typeface="Roboto Slab"/>
              <a:ea typeface="Roboto Slab"/>
              <a:cs typeface="Roboto Slab"/>
              <a:sym typeface="Roboto Slab"/>
            </a:endParaRPr>
          </a:p>
        </p:txBody>
      </p:sp>
      <p:pic>
        <p:nvPicPr>
          <p:cNvPr id="1186" name="Google Shape;1186;p51"/>
          <p:cNvPicPr preferRelativeResize="0"/>
          <p:nvPr/>
        </p:nvPicPr>
        <p:blipFill>
          <a:blip r:embed="rId3">
            <a:alphaModFix/>
          </a:blip>
          <a:stretch>
            <a:fillRect/>
          </a:stretch>
        </p:blipFill>
        <p:spPr>
          <a:xfrm>
            <a:off x="2830875" y="989214"/>
            <a:ext cx="5794800" cy="2988600"/>
          </a:xfrm>
          <a:prstGeom prst="roundRect">
            <a:avLst>
              <a:gd name="adj" fmla="val 16667"/>
            </a:avLst>
          </a:prstGeom>
          <a:noFill/>
          <a:ln>
            <a:noFill/>
          </a:ln>
          <a:effectLst>
            <a:outerShdw blurRad="171450" dist="19050" dir="5400000" algn="bl" rotWithShape="0">
              <a:srgbClr val="000000">
                <a:alpha val="50000"/>
              </a:srgbClr>
            </a:outerShdw>
            <a:reflection endPos="20000" dist="38100" dir="5400000" fadeDir="5400012" sy="-100000" algn="bl" rotWithShape="0"/>
          </a:effectLst>
        </p:spPr>
      </p:pic>
      <p:pic>
        <p:nvPicPr>
          <p:cNvPr id="4" name="Google Shape;1206;p54">
            <a:extLst>
              <a:ext uri="{FF2B5EF4-FFF2-40B4-BE49-F238E27FC236}">
                <a16:creationId xmlns="" xmlns:a16="http://schemas.microsoft.com/office/drawing/2014/main" id="{0F255614-E96F-ABF7-BF94-1A1EE63CEAB1}"/>
              </a:ext>
            </a:extLst>
          </p:cNvPr>
          <p:cNvPicPr preferRelativeResize="0"/>
          <p:nvPr/>
        </p:nvPicPr>
        <p:blipFill>
          <a:blip r:embed="rId4">
            <a:alphaModFix/>
          </a:blip>
          <a:stretch>
            <a:fillRect/>
          </a:stretch>
        </p:blipFill>
        <p:spPr>
          <a:xfrm>
            <a:off x="467313" y="1885350"/>
            <a:ext cx="1753199" cy="1372800"/>
          </a:xfrm>
          <a:prstGeom prst="rect">
            <a:avLst/>
          </a:prstGeom>
          <a:noFill/>
          <a:ln>
            <a:noFill/>
          </a:ln>
        </p:spPr>
      </p:pic>
    </p:spTree>
    <p:extLst>
      <p:ext uri="{BB962C8B-B14F-4D97-AF65-F5344CB8AC3E}">
        <p14:creationId xmlns:p14="http://schemas.microsoft.com/office/powerpoint/2010/main" val="2002837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85"/>
                                        </p:tgtEl>
                                        <p:attrNameLst>
                                          <p:attrName>style.visibility</p:attrName>
                                        </p:attrNameLst>
                                      </p:cBhvr>
                                      <p:to>
                                        <p:strVal val="visible"/>
                                      </p:to>
                                    </p:set>
                                    <p:anim calcmode="lin" valueType="num">
                                      <p:cBhvr additive="base">
                                        <p:cTn id="7" dur="1000"/>
                                        <p:tgtEl>
                                          <p:spTgt spid="1185"/>
                                        </p:tgtEl>
                                        <p:attrNameLst>
                                          <p:attrName>ppt_w</p:attrName>
                                        </p:attrNameLst>
                                      </p:cBhvr>
                                      <p:tavLst>
                                        <p:tav tm="0">
                                          <p:val>
                                            <p:strVal val="0"/>
                                          </p:val>
                                        </p:tav>
                                        <p:tav tm="100000">
                                          <p:val>
                                            <p:strVal val="#ppt_w"/>
                                          </p:val>
                                        </p:tav>
                                      </p:tavLst>
                                    </p:anim>
                                    <p:anim calcmode="lin" valueType="num">
                                      <p:cBhvr additive="base">
                                        <p:cTn id="8" dur="1000"/>
                                        <p:tgtEl>
                                          <p:spTgt spid="1185"/>
                                        </p:tgtEl>
                                        <p:attrNameLst>
                                          <p:attrName>ppt_h</p:attrName>
                                        </p:attrNameLst>
                                      </p:cBhvr>
                                      <p:tavLst>
                                        <p:tav tm="0">
                                          <p:val>
                                            <p:str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1186"/>
                                        </p:tgtEl>
                                        <p:attrNameLst>
                                          <p:attrName>style.visibility</p:attrName>
                                        </p:attrNameLst>
                                      </p:cBhvr>
                                      <p:to>
                                        <p:strVal val="visible"/>
                                      </p:to>
                                    </p:set>
                                    <p:anim calcmode="lin" valueType="num">
                                      <p:cBhvr additive="base">
                                        <p:cTn id="11" dur="1000"/>
                                        <p:tgtEl>
                                          <p:spTgt spid="1186"/>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ppt_w</p:attrName>
                                        </p:attrNameLst>
                                      </p:cBhvr>
                                      <p:tavLst>
                                        <p:tav tm="0">
                                          <p:val>
                                            <p:strVal val="0"/>
                                          </p:val>
                                        </p:tav>
                                        <p:tav tm="100000">
                                          <p:val>
                                            <p:strVal val="#ppt_w"/>
                                          </p:val>
                                        </p:tav>
                                      </p:tavLst>
                                    </p:anim>
                                    <p:anim calcmode="lin" valueType="num">
                                      <p:cBhvr additive="base">
                                        <p:cTn id="16" dur="1000"/>
                                        <p:tgtEl>
                                          <p:spTgt spid="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Google Shape;1201;p53">
            <a:extLst>
              <a:ext uri="{FF2B5EF4-FFF2-40B4-BE49-F238E27FC236}">
                <a16:creationId xmlns="" xmlns:a16="http://schemas.microsoft.com/office/drawing/2014/main" id="{E13A5ADD-7E47-0FD6-404F-BA1447D05BAD}"/>
              </a:ext>
            </a:extLst>
          </p:cNvPr>
          <p:cNvPicPr preferRelativeResize="0"/>
          <p:nvPr/>
        </p:nvPicPr>
        <p:blipFill>
          <a:blip r:embed="rId3">
            <a:alphaModFix/>
          </a:blip>
          <a:stretch>
            <a:fillRect/>
          </a:stretch>
        </p:blipFill>
        <p:spPr>
          <a:xfrm>
            <a:off x="2781945" y="989214"/>
            <a:ext cx="5843729" cy="3274588"/>
          </a:xfrm>
          <a:prstGeom prst="roundRect">
            <a:avLst>
              <a:gd name="adj" fmla="val 16667"/>
            </a:avLst>
          </a:prstGeom>
          <a:noFill/>
          <a:ln>
            <a:noFill/>
          </a:ln>
          <a:effectLst>
            <a:outerShdw blurRad="185738" dist="19050" dir="5400000" algn="bl" rotWithShape="0">
              <a:srgbClr val="000000">
                <a:alpha val="50000"/>
              </a:srgbClr>
            </a:outerShdw>
            <a:reflection endPos="20000" dist="38100" dir="5400000" fadeDir="5400012" sy="-100000" algn="bl" rotWithShape="0"/>
          </a:effectLst>
        </p:spPr>
      </p:pic>
      <p:pic>
        <p:nvPicPr>
          <p:cNvPr id="4" name="Google Shape;1206;p54">
            <a:extLst>
              <a:ext uri="{FF2B5EF4-FFF2-40B4-BE49-F238E27FC236}">
                <a16:creationId xmlns="" xmlns:a16="http://schemas.microsoft.com/office/drawing/2014/main" id="{5EE491C1-C1F5-13E0-C999-37C9E0104209}"/>
              </a:ext>
            </a:extLst>
          </p:cNvPr>
          <p:cNvPicPr preferRelativeResize="0"/>
          <p:nvPr/>
        </p:nvPicPr>
        <p:blipFill>
          <a:blip r:embed="rId4">
            <a:alphaModFix/>
          </a:blip>
          <a:stretch>
            <a:fillRect/>
          </a:stretch>
        </p:blipFill>
        <p:spPr>
          <a:xfrm>
            <a:off x="467312" y="1803156"/>
            <a:ext cx="1753199" cy="1372800"/>
          </a:xfrm>
          <a:prstGeom prst="rect">
            <a:avLst/>
          </a:prstGeom>
          <a:noFill/>
          <a:ln>
            <a:noFill/>
          </a:ln>
        </p:spPr>
      </p:pic>
      <p:sp>
        <p:nvSpPr>
          <p:cNvPr id="5" name="Google Shape;1200;p53"/>
          <p:cNvSpPr txBox="1"/>
          <p:nvPr/>
        </p:nvSpPr>
        <p:spPr>
          <a:xfrm>
            <a:off x="616862" y="2310150"/>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EfficientNet</a:t>
            </a:r>
            <a:endParaRPr sz="1600" b="1" dirty="0">
              <a:solidFill>
                <a:schemeClr val="dk2"/>
              </a:solidFill>
              <a:latin typeface="Roboto Slab"/>
              <a:ea typeface="Roboto Slab"/>
              <a:cs typeface="Roboto Slab"/>
              <a:sym typeface="Roboto Slab"/>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p:tgtEl>
                                          <p:spTgt spid="4"/>
                                        </p:tgtEl>
                                        <p:attrNameLst>
                                          <p:attrName>ppt_w</p:attrName>
                                        </p:attrNameLst>
                                      </p:cBhvr>
                                      <p:tavLst>
                                        <p:tav tm="0">
                                          <p:val>
                                            <p:strVal val="0"/>
                                          </p:val>
                                        </p:tav>
                                        <p:tav tm="100000">
                                          <p:val>
                                            <p:strVal val="#ppt_w"/>
                                          </p:val>
                                        </p:tav>
                                      </p:tavLst>
                                    </p:anim>
                                    <p:anim calcmode="lin" valueType="num">
                                      <p:cBhvr additive="base">
                                        <p:cTn id="12" dur="1000"/>
                                        <p:tgtEl>
                                          <p:spTgt spid="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p:tgtEl>
                                          <p:spTgt spid="5"/>
                                        </p:tgtEl>
                                        <p:attrNameLst>
                                          <p:attrName>ppt_w</p:attrName>
                                        </p:attrNameLst>
                                      </p:cBhvr>
                                      <p:tavLst>
                                        <p:tav tm="0">
                                          <p:val>
                                            <p:strVal val="0"/>
                                          </p:val>
                                        </p:tav>
                                        <p:tav tm="100000">
                                          <p:val>
                                            <p:strVal val="#ppt_w"/>
                                          </p:val>
                                        </p:tav>
                                      </p:tavLst>
                                    </p:anim>
                                    <p:anim calcmode="lin" valueType="num">
                                      <p:cBhvr additive="base">
                                        <p:cTn id="16" dur="1000"/>
                                        <p:tgtEl>
                                          <p:spTgt spid="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p54"/>
          <p:cNvPicPr preferRelativeResize="0"/>
          <p:nvPr/>
        </p:nvPicPr>
        <p:blipFill>
          <a:blip r:embed="rId3">
            <a:alphaModFix/>
          </a:blip>
          <a:stretch>
            <a:fillRect/>
          </a:stretch>
        </p:blipFill>
        <p:spPr>
          <a:xfrm>
            <a:off x="467313" y="1885350"/>
            <a:ext cx="1753199" cy="1372800"/>
          </a:xfrm>
          <a:prstGeom prst="rect">
            <a:avLst/>
          </a:prstGeom>
          <a:noFill/>
          <a:ln>
            <a:noFill/>
          </a:ln>
        </p:spPr>
      </p:pic>
      <p:sp>
        <p:nvSpPr>
          <p:cNvPr id="1207" name="Google Shape;1207;p54"/>
          <p:cNvSpPr txBox="1"/>
          <p:nvPr/>
        </p:nvSpPr>
        <p:spPr>
          <a:xfrm>
            <a:off x="895900" y="2310150"/>
            <a:ext cx="896024"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ResNet</a:t>
            </a:r>
            <a:endParaRPr sz="1600" b="1" dirty="0">
              <a:solidFill>
                <a:schemeClr val="dk2"/>
              </a:solidFill>
              <a:latin typeface="Roboto Slab"/>
              <a:ea typeface="Roboto Slab"/>
              <a:cs typeface="Roboto Slab"/>
              <a:sym typeface="Roboto Slab"/>
            </a:endParaRPr>
          </a:p>
        </p:txBody>
      </p:sp>
      <p:pic>
        <p:nvPicPr>
          <p:cNvPr id="2" name="Google Shape;1208;p54"/>
          <p:cNvPicPr preferRelativeResize="0"/>
          <p:nvPr/>
        </p:nvPicPr>
        <p:blipFill>
          <a:blip r:embed="rId4">
            <a:alphaModFix/>
          </a:blip>
          <a:stretch>
            <a:fillRect/>
          </a:stretch>
        </p:blipFill>
        <p:spPr>
          <a:xfrm>
            <a:off x="2781946" y="989213"/>
            <a:ext cx="5843728" cy="3274589"/>
          </a:xfrm>
          <a:prstGeom prst="roundRect">
            <a:avLst>
              <a:gd name="adj" fmla="val 16667"/>
            </a:avLst>
          </a:prstGeom>
          <a:noFill/>
          <a:ln>
            <a:noFill/>
          </a:ln>
          <a:effectLst>
            <a:outerShdw blurRad="157163" dist="19050" dir="5400000" algn="bl" rotWithShape="0">
              <a:srgbClr val="000000">
                <a:alpha val="50000"/>
              </a:srgbClr>
            </a:outerShdw>
            <a:reflection stA="69000" endPos="22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ppt_w</p:attrName>
                                        </p:attrNameLst>
                                      </p:cBhvr>
                                      <p:tavLst>
                                        <p:tav tm="0">
                                          <p:val>
                                            <p:strVal val="0"/>
                                          </p:val>
                                        </p:tav>
                                        <p:tav tm="100000">
                                          <p:val>
                                            <p:strVal val="#ppt_w"/>
                                          </p:val>
                                        </p:tav>
                                      </p:tavLst>
                                    </p:anim>
                                    <p:anim calcmode="lin" valueType="num">
                                      <p:cBhvr additive="base">
                                        <p:cTn id="8" dur="1000"/>
                                        <p:tgtEl>
                                          <p:spTgt spid="120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07"/>
                                        </p:tgtEl>
                                        <p:attrNameLst>
                                          <p:attrName>style.visibility</p:attrName>
                                        </p:attrNameLst>
                                      </p:cBhvr>
                                      <p:to>
                                        <p:strVal val="visible"/>
                                      </p:to>
                                    </p:set>
                                    <p:anim calcmode="lin" valueType="num">
                                      <p:cBhvr additive="base">
                                        <p:cTn id="11" dur="1000"/>
                                        <p:tgtEl>
                                          <p:spTgt spid="1207"/>
                                        </p:tgtEl>
                                        <p:attrNameLst>
                                          <p:attrName>ppt_w</p:attrName>
                                        </p:attrNameLst>
                                      </p:cBhvr>
                                      <p:tavLst>
                                        <p:tav tm="0">
                                          <p:val>
                                            <p:strVal val="0"/>
                                          </p:val>
                                        </p:tav>
                                        <p:tav tm="100000">
                                          <p:val>
                                            <p:strVal val="#ppt_w"/>
                                          </p:val>
                                        </p:tav>
                                      </p:tavLst>
                                    </p:anim>
                                    <p:anim calcmode="lin" valueType="num">
                                      <p:cBhvr additive="base">
                                        <p:cTn id="12" dur="1000"/>
                                        <p:tgtEl>
                                          <p:spTgt spid="1207"/>
                                        </p:tgtEl>
                                        <p:attrNameLst>
                                          <p:attrName>ppt_h</p:attrName>
                                        </p:attrNameLst>
                                      </p:cBhvr>
                                      <p:tavLst>
                                        <p:tav tm="0">
                                          <p:val>
                                            <p:strVal val="0"/>
                                          </p:val>
                                        </p:tav>
                                        <p:tav tm="100000">
                                          <p:val>
                                            <p:strVal val="#ppt_h"/>
                                          </p:val>
                                        </p:tav>
                                      </p:tavLst>
                                    </p:anim>
                                  </p:childTnLst>
                                </p:cTn>
                              </p:par>
                              <p:par>
                                <p:cTn id="13" presetID="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52"/>
          <p:cNvPicPr preferRelativeResize="0"/>
          <p:nvPr/>
        </p:nvPicPr>
        <p:blipFill>
          <a:blip r:embed="rId3">
            <a:alphaModFix/>
          </a:blip>
          <a:stretch>
            <a:fillRect/>
          </a:stretch>
        </p:blipFill>
        <p:spPr>
          <a:xfrm>
            <a:off x="3695413" y="499113"/>
            <a:ext cx="1753174" cy="1372826"/>
          </a:xfrm>
          <a:prstGeom prst="rect">
            <a:avLst/>
          </a:prstGeom>
          <a:noFill/>
          <a:ln>
            <a:noFill/>
          </a:ln>
        </p:spPr>
      </p:pic>
      <p:sp>
        <p:nvSpPr>
          <p:cNvPr id="1192" name="Google Shape;1192;p52"/>
          <p:cNvSpPr txBox="1"/>
          <p:nvPr/>
        </p:nvSpPr>
        <p:spPr>
          <a:xfrm>
            <a:off x="3844950" y="923925"/>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InceptionV3</a:t>
            </a:r>
            <a:endParaRPr sz="1600" b="1">
              <a:solidFill>
                <a:schemeClr val="dk2"/>
              </a:solidFill>
              <a:latin typeface="Roboto Slab"/>
              <a:ea typeface="Roboto Slab"/>
              <a:cs typeface="Roboto Slab"/>
              <a:sym typeface="Roboto Slab"/>
            </a:endParaRPr>
          </a:p>
        </p:txBody>
      </p:sp>
      <p:pic>
        <p:nvPicPr>
          <p:cNvPr id="1193" name="Google Shape;1193;p52"/>
          <p:cNvPicPr preferRelativeResize="0"/>
          <p:nvPr/>
        </p:nvPicPr>
        <p:blipFill>
          <a:blip r:embed="rId4">
            <a:alphaModFix/>
          </a:blip>
          <a:stretch>
            <a:fillRect/>
          </a:stretch>
        </p:blipFill>
        <p:spPr>
          <a:xfrm>
            <a:off x="4740225" y="1871950"/>
            <a:ext cx="4180500" cy="2709000"/>
          </a:xfrm>
          <a:prstGeom prst="roundRect">
            <a:avLst>
              <a:gd name="adj" fmla="val 16667"/>
            </a:avLst>
          </a:prstGeom>
          <a:noFill/>
          <a:ln>
            <a:noFill/>
          </a:ln>
          <a:effectLst>
            <a:reflection endPos="30000" dist="38100" dir="5400000" fadeDir="5400012" sy="-100000" algn="bl" rotWithShape="0"/>
          </a:effectLst>
        </p:spPr>
      </p:pic>
      <p:pic>
        <p:nvPicPr>
          <p:cNvPr id="1194" name="Google Shape;1194;p52"/>
          <p:cNvPicPr preferRelativeResize="0"/>
          <p:nvPr/>
        </p:nvPicPr>
        <p:blipFill>
          <a:blip r:embed="rId5">
            <a:alphaModFix/>
          </a:blip>
          <a:stretch>
            <a:fillRect/>
          </a:stretch>
        </p:blipFill>
        <p:spPr>
          <a:xfrm>
            <a:off x="152400" y="2024338"/>
            <a:ext cx="4435500" cy="2221500"/>
          </a:xfrm>
          <a:prstGeom prst="roundRect">
            <a:avLst>
              <a:gd name="adj" fmla="val 16667"/>
            </a:avLst>
          </a:prstGeom>
          <a:noFill/>
          <a:ln>
            <a:noFill/>
          </a:ln>
          <a:effectLst>
            <a:outerShdw blurRad="142875" dist="19050" dir="5400000" algn="bl" rotWithShape="0">
              <a:srgbClr val="000000">
                <a:alpha val="50000"/>
              </a:srgbClr>
            </a:outerShdw>
            <a:reflection endPos="30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91"/>
                                        </p:tgtEl>
                                        <p:attrNameLst>
                                          <p:attrName>style.visibility</p:attrName>
                                        </p:attrNameLst>
                                      </p:cBhvr>
                                      <p:to>
                                        <p:strVal val="visible"/>
                                      </p:to>
                                    </p:set>
                                    <p:anim calcmode="lin" valueType="num">
                                      <p:cBhvr additive="base">
                                        <p:cTn id="7" dur="1000"/>
                                        <p:tgtEl>
                                          <p:spTgt spid="1191"/>
                                        </p:tgtEl>
                                        <p:attrNameLst>
                                          <p:attrName>ppt_w</p:attrName>
                                        </p:attrNameLst>
                                      </p:cBhvr>
                                      <p:tavLst>
                                        <p:tav tm="0">
                                          <p:val>
                                            <p:strVal val="0"/>
                                          </p:val>
                                        </p:tav>
                                        <p:tav tm="100000">
                                          <p:val>
                                            <p:strVal val="#ppt_w"/>
                                          </p:val>
                                        </p:tav>
                                      </p:tavLst>
                                    </p:anim>
                                    <p:anim calcmode="lin" valueType="num">
                                      <p:cBhvr additive="base">
                                        <p:cTn id="8" dur="1000"/>
                                        <p:tgtEl>
                                          <p:spTgt spid="119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92"/>
                                        </p:tgtEl>
                                        <p:attrNameLst>
                                          <p:attrName>style.visibility</p:attrName>
                                        </p:attrNameLst>
                                      </p:cBhvr>
                                      <p:to>
                                        <p:strVal val="visible"/>
                                      </p:to>
                                    </p:set>
                                    <p:anim calcmode="lin" valueType="num">
                                      <p:cBhvr additive="base">
                                        <p:cTn id="11" dur="1000"/>
                                        <p:tgtEl>
                                          <p:spTgt spid="1192"/>
                                        </p:tgtEl>
                                        <p:attrNameLst>
                                          <p:attrName>ppt_w</p:attrName>
                                        </p:attrNameLst>
                                      </p:cBhvr>
                                      <p:tavLst>
                                        <p:tav tm="0">
                                          <p:val>
                                            <p:strVal val="0"/>
                                          </p:val>
                                        </p:tav>
                                        <p:tav tm="100000">
                                          <p:val>
                                            <p:strVal val="#ppt_w"/>
                                          </p:val>
                                        </p:tav>
                                      </p:tavLst>
                                    </p:anim>
                                    <p:anim calcmode="lin" valueType="num">
                                      <p:cBhvr additive="base">
                                        <p:cTn id="12" dur="1000"/>
                                        <p:tgtEl>
                                          <p:spTgt spid="1192"/>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194"/>
                                        </p:tgtEl>
                                        <p:attrNameLst>
                                          <p:attrName>style.visibility</p:attrName>
                                        </p:attrNameLst>
                                      </p:cBhvr>
                                      <p:to>
                                        <p:strVal val="visible"/>
                                      </p:to>
                                    </p:set>
                                    <p:anim calcmode="lin" valueType="num">
                                      <p:cBhvr additive="base">
                                        <p:cTn id="16" dur="1000"/>
                                        <p:tgtEl>
                                          <p:spTgt spid="119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93"/>
                                        </p:tgtEl>
                                        <p:attrNameLst>
                                          <p:attrName>style.visibility</p:attrName>
                                        </p:attrNameLst>
                                      </p:cBhvr>
                                      <p:to>
                                        <p:strVal val="visible"/>
                                      </p:to>
                                    </p:set>
                                    <p:anim calcmode="lin" valueType="num">
                                      <p:cBhvr additive="base">
                                        <p:cTn id="19" dur="1000"/>
                                        <p:tgtEl>
                                          <p:spTgt spid="11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grpSp>
        <p:nvGrpSpPr>
          <p:cNvPr id="1213" name="Google Shape;1213;p55"/>
          <p:cNvGrpSpPr/>
          <p:nvPr/>
        </p:nvGrpSpPr>
        <p:grpSpPr>
          <a:xfrm>
            <a:off x="3296975" y="1273938"/>
            <a:ext cx="4917600" cy="2595600"/>
            <a:chOff x="3296975" y="1273913"/>
            <a:chExt cx="4917600" cy="2595600"/>
          </a:xfrm>
        </p:grpSpPr>
        <p:sp>
          <p:nvSpPr>
            <p:cNvPr id="1214" name="Google Shape;1214;p55"/>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55"/>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216" name="Google Shape;1216;p55"/>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217" name="Google Shape;1217;p55"/>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a:t>
            </a:r>
            <a:r>
              <a:rPr lang="ar-JO" sz="10000" b="1" dirty="0" smtClean="0">
                <a:solidFill>
                  <a:srgbClr val="274E13"/>
                </a:solidFill>
                <a:latin typeface="Sancreek"/>
                <a:ea typeface="Sancreek"/>
                <a:cs typeface="Sancreek"/>
                <a:sym typeface="Sancreek"/>
              </a:rPr>
              <a:t>5</a:t>
            </a:r>
            <a:endParaRPr sz="10000" b="1" dirty="0">
              <a:solidFill>
                <a:srgbClr val="274E13"/>
              </a:solidFill>
              <a:latin typeface="Sancreek"/>
              <a:ea typeface="Sancreek"/>
              <a:cs typeface="Sancreek"/>
              <a:sym typeface="Sancreek"/>
            </a:endParaRPr>
          </a:p>
        </p:txBody>
      </p:sp>
      <p:sp>
        <p:nvSpPr>
          <p:cNvPr id="1218" name="Google Shape;1218;p55"/>
          <p:cNvSpPr txBox="1">
            <a:spLocks noGrp="1"/>
          </p:cNvSpPr>
          <p:nvPr>
            <p:ph type="subTitle" idx="1"/>
          </p:nvPr>
        </p:nvSpPr>
        <p:spPr>
          <a:xfrm>
            <a:off x="5110350" y="2308777"/>
            <a:ext cx="4127400" cy="54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500" b="1">
                <a:solidFill>
                  <a:srgbClr val="000000"/>
                </a:solidFill>
                <a:latin typeface="Sancreek"/>
                <a:ea typeface="Sancreek"/>
                <a:cs typeface="Sancreek"/>
                <a:sym typeface="Sancreek"/>
              </a:rPr>
              <a:t>Result</a:t>
            </a:r>
            <a:endParaRPr sz="35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17"/>
                                        </p:tgtEl>
                                        <p:attrNameLst>
                                          <p:attrName>style.visibility</p:attrName>
                                        </p:attrNameLst>
                                      </p:cBhvr>
                                      <p:to>
                                        <p:strVal val="visible"/>
                                      </p:to>
                                    </p:set>
                                    <p:anim calcmode="lin" valueType="num">
                                      <p:cBhvr additive="base">
                                        <p:cTn id="7" dur="600"/>
                                        <p:tgtEl>
                                          <p:spTgt spid="1217"/>
                                        </p:tgtEl>
                                        <p:attrNameLst>
                                          <p:attrName>ppt_w</p:attrName>
                                        </p:attrNameLst>
                                      </p:cBhvr>
                                      <p:tavLst>
                                        <p:tav tm="0">
                                          <p:val>
                                            <p:strVal val="0"/>
                                          </p:val>
                                        </p:tav>
                                        <p:tav tm="100000">
                                          <p:val>
                                            <p:strVal val="#ppt_w"/>
                                          </p:val>
                                        </p:tav>
                                      </p:tavLst>
                                    </p:anim>
                                    <p:anim calcmode="lin" valueType="num">
                                      <p:cBhvr additive="base">
                                        <p:cTn id="8" dur="600"/>
                                        <p:tgtEl>
                                          <p:spTgt spid="1217"/>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218"/>
                                        </p:tgtEl>
                                        <p:attrNameLst>
                                          <p:attrName>style.visibility</p:attrName>
                                        </p:attrNameLst>
                                      </p:cBhvr>
                                      <p:to>
                                        <p:strVal val="visible"/>
                                      </p:to>
                                    </p:set>
                                    <p:anim calcmode="lin" valueType="num">
                                      <p:cBhvr additive="base">
                                        <p:cTn id="12" dur="700"/>
                                        <p:tgtEl>
                                          <p:spTgt spid="1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4" name="Google Shape;1224;p56"/>
          <p:cNvPicPr preferRelativeResize="0"/>
          <p:nvPr/>
        </p:nvPicPr>
        <p:blipFill>
          <a:blip r:embed="rId3">
            <a:alphaModFix/>
          </a:blip>
          <a:stretch>
            <a:fillRect/>
          </a:stretch>
        </p:blipFill>
        <p:spPr>
          <a:xfrm>
            <a:off x="980750" y="2004775"/>
            <a:ext cx="1781475" cy="1394924"/>
          </a:xfrm>
          <a:prstGeom prst="rect">
            <a:avLst/>
          </a:prstGeom>
          <a:noFill/>
          <a:ln>
            <a:noFill/>
          </a:ln>
        </p:spPr>
      </p:pic>
      <p:sp>
        <p:nvSpPr>
          <p:cNvPr id="1225" name="Google Shape;1225;p56"/>
          <p:cNvSpPr txBox="1"/>
          <p:nvPr/>
        </p:nvSpPr>
        <p:spPr>
          <a:xfrm>
            <a:off x="1422452" y="2310149"/>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dk2"/>
                </a:solidFill>
                <a:latin typeface="Roboto Slab"/>
                <a:ea typeface="Roboto Slab"/>
                <a:cs typeface="Roboto Slab"/>
                <a:sym typeface="Roboto Slab"/>
              </a:rPr>
              <a:t>Models</a:t>
            </a:r>
            <a:r>
              <a:rPr lang="en" sz="1600" b="1" dirty="0">
                <a:solidFill>
                  <a:schemeClr val="dk2"/>
                </a:solidFill>
                <a:latin typeface="Roboto Slab"/>
                <a:ea typeface="Roboto Slab"/>
                <a:cs typeface="Roboto Slab"/>
                <a:sym typeface="Roboto Slab"/>
              </a:rPr>
              <a:t> result </a:t>
            </a:r>
            <a:endParaRPr sz="1600" b="1" dirty="0">
              <a:solidFill>
                <a:schemeClr val="dk2"/>
              </a:solidFill>
              <a:latin typeface="Roboto Slab"/>
              <a:ea typeface="Roboto Slab"/>
              <a:cs typeface="Roboto Slab"/>
              <a:sym typeface="Roboto Slab"/>
            </a:endParaRPr>
          </a:p>
        </p:txBody>
      </p:sp>
      <p:graphicFrame>
        <p:nvGraphicFramePr>
          <p:cNvPr id="2" name="Table 1">
            <a:extLst>
              <a:ext uri="{FF2B5EF4-FFF2-40B4-BE49-F238E27FC236}">
                <a16:creationId xmlns="" xmlns:a16="http://schemas.microsoft.com/office/drawing/2014/main" id="{5DA3B3BE-214D-5AFB-EAEA-74CAA72D8B29}"/>
              </a:ext>
            </a:extLst>
          </p:cNvPr>
          <p:cNvGraphicFramePr>
            <a:graphicFrameLocks noGrp="1"/>
          </p:cNvGraphicFramePr>
          <p:nvPr>
            <p:extLst>
              <p:ext uri="{D42A27DB-BD31-4B8C-83A1-F6EECF244321}">
                <p14:modId xmlns:p14="http://schemas.microsoft.com/office/powerpoint/2010/main" val="1253430237"/>
              </p:ext>
            </p:extLst>
          </p:nvPr>
        </p:nvGraphicFramePr>
        <p:xfrm>
          <a:off x="3829839" y="1333495"/>
          <a:ext cx="4451525" cy="2476509"/>
        </p:xfrm>
        <a:graphic>
          <a:graphicData uri="http://schemas.openxmlformats.org/drawingml/2006/table">
            <a:tbl>
              <a:tblPr firstRow="1" bandRow="1">
                <a:tableStyleId>{C4B1156A-380E-4F78-BDF5-A606A8083BF9}</a:tableStyleId>
              </a:tblPr>
              <a:tblGrid>
                <a:gridCol w="1088393">
                  <a:extLst>
                    <a:ext uri="{9D8B030D-6E8A-4147-A177-3AD203B41FA5}">
                      <a16:colId xmlns="" xmlns:a16="http://schemas.microsoft.com/office/drawing/2014/main" val="1072994750"/>
                    </a:ext>
                  </a:extLst>
                </a:gridCol>
                <a:gridCol w="1030638">
                  <a:extLst>
                    <a:ext uri="{9D8B030D-6E8A-4147-A177-3AD203B41FA5}">
                      <a16:colId xmlns="" xmlns:a16="http://schemas.microsoft.com/office/drawing/2014/main" val="2971692066"/>
                    </a:ext>
                  </a:extLst>
                </a:gridCol>
                <a:gridCol w="766649">
                  <a:extLst>
                    <a:ext uri="{9D8B030D-6E8A-4147-A177-3AD203B41FA5}">
                      <a16:colId xmlns="" xmlns:a16="http://schemas.microsoft.com/office/drawing/2014/main" val="1083216330"/>
                    </a:ext>
                  </a:extLst>
                </a:gridCol>
                <a:gridCol w="790930">
                  <a:extLst>
                    <a:ext uri="{9D8B030D-6E8A-4147-A177-3AD203B41FA5}">
                      <a16:colId xmlns="" xmlns:a16="http://schemas.microsoft.com/office/drawing/2014/main" val="804682337"/>
                    </a:ext>
                  </a:extLst>
                </a:gridCol>
                <a:gridCol w="774915">
                  <a:extLst>
                    <a:ext uri="{9D8B030D-6E8A-4147-A177-3AD203B41FA5}">
                      <a16:colId xmlns="" xmlns:a16="http://schemas.microsoft.com/office/drawing/2014/main" val="2051902220"/>
                    </a:ext>
                  </a:extLst>
                </a:gridCol>
              </a:tblGrid>
              <a:tr h="422031">
                <a:tc>
                  <a:txBody>
                    <a:bodyPr/>
                    <a:lstStyle/>
                    <a:p>
                      <a:r>
                        <a:rPr lang="en-US" sz="1200" b="1" i="0" u="none" strike="noStrike" cap="none" dirty="0">
                          <a:solidFill>
                            <a:schemeClr val="dk2"/>
                          </a:solidFill>
                          <a:latin typeface="Roboto Slab"/>
                          <a:ea typeface="Roboto Slab"/>
                          <a:cs typeface="Roboto Slab"/>
                          <a:sym typeface="Arial"/>
                        </a:rPr>
                        <a:t>Model</a:t>
                      </a:r>
                    </a:p>
                  </a:txBody>
                  <a:tcPr/>
                </a:tc>
                <a:tc>
                  <a:txBody>
                    <a:bodyPr/>
                    <a:lstStyle/>
                    <a:p>
                      <a:r>
                        <a:rPr lang="en-US" sz="1200" b="1" i="0" u="none" strike="noStrike" cap="none" dirty="0">
                          <a:solidFill>
                            <a:schemeClr val="dk2"/>
                          </a:solidFill>
                          <a:latin typeface="Roboto Slab"/>
                          <a:ea typeface="Roboto Slab"/>
                          <a:cs typeface="Roboto Slab"/>
                          <a:sym typeface="Arial"/>
                        </a:rPr>
                        <a:t>Accuracy</a:t>
                      </a:r>
                    </a:p>
                  </a:txBody>
                  <a:tcPr/>
                </a:tc>
                <a:tc>
                  <a:txBody>
                    <a:bodyPr/>
                    <a:lstStyle/>
                    <a:p>
                      <a:r>
                        <a:rPr lang="en-US" sz="1200" b="1" i="0" u="none" strike="noStrike" cap="none" dirty="0">
                          <a:solidFill>
                            <a:schemeClr val="dk2"/>
                          </a:solidFill>
                          <a:latin typeface="Roboto Slab"/>
                          <a:ea typeface="Roboto Slab"/>
                          <a:cs typeface="Roboto Slab"/>
                          <a:sym typeface="Arial"/>
                        </a:rPr>
                        <a:t>Precision</a:t>
                      </a:r>
                    </a:p>
                  </a:txBody>
                  <a:tcPr/>
                </a:tc>
                <a:tc>
                  <a:txBody>
                    <a:bodyPr/>
                    <a:lstStyle/>
                    <a:p>
                      <a:r>
                        <a:rPr lang="en-US" sz="1200" b="1" i="0" u="none" strike="noStrike" cap="none" dirty="0">
                          <a:solidFill>
                            <a:schemeClr val="dk2"/>
                          </a:solidFill>
                          <a:latin typeface="Roboto Slab"/>
                          <a:ea typeface="Roboto Slab"/>
                          <a:cs typeface="Roboto Slab"/>
                          <a:sym typeface="Arial"/>
                        </a:rPr>
                        <a:t>recall</a:t>
                      </a:r>
                    </a:p>
                  </a:txBody>
                  <a:tcPr/>
                </a:tc>
                <a:tc>
                  <a:txBody>
                    <a:bodyPr/>
                    <a:lstStyle/>
                    <a:p>
                      <a:r>
                        <a:rPr lang="en-US" sz="1200" b="1" i="0" u="none" strike="noStrike" cap="none" dirty="0">
                          <a:solidFill>
                            <a:schemeClr val="dk2"/>
                          </a:solidFill>
                          <a:latin typeface="Roboto Slab"/>
                          <a:ea typeface="Roboto Slab"/>
                          <a:cs typeface="Roboto Slab"/>
                          <a:sym typeface="Arial"/>
                        </a:rPr>
                        <a:t>F1</a:t>
                      </a:r>
                      <a:r>
                        <a:rPr lang="en-US" dirty="0"/>
                        <a:t> </a:t>
                      </a:r>
                      <a:r>
                        <a:rPr lang="en-US" sz="1200" b="1" i="0" u="none" strike="noStrike" cap="none" dirty="0">
                          <a:solidFill>
                            <a:schemeClr val="dk2"/>
                          </a:solidFill>
                          <a:latin typeface="Roboto Slab"/>
                          <a:ea typeface="Roboto Slab"/>
                          <a:cs typeface="Roboto Slab"/>
                          <a:sym typeface="Arial"/>
                        </a:rPr>
                        <a:t>score</a:t>
                      </a:r>
                    </a:p>
                  </a:txBody>
                  <a:tcPr/>
                </a:tc>
                <a:extLst>
                  <a:ext uri="{0D108BD9-81ED-4DB2-BD59-A6C34878D82A}">
                    <a16:rowId xmlns="" xmlns:a16="http://schemas.microsoft.com/office/drawing/2014/main" val="938357965"/>
                  </a:ext>
                </a:extLst>
              </a:tr>
              <a:tr h="422031">
                <a:tc>
                  <a:txBody>
                    <a:bodyPr/>
                    <a:lstStyle/>
                    <a:p>
                      <a:r>
                        <a:rPr lang="en" sz="1200" b="1" dirty="0">
                          <a:solidFill>
                            <a:schemeClr val="dk2"/>
                          </a:solidFill>
                          <a:latin typeface="Roboto Slab"/>
                          <a:ea typeface="Roboto Slab"/>
                          <a:cs typeface="Roboto Slab"/>
                          <a:sym typeface="Roboto Slab"/>
                        </a:rPr>
                        <a:t>VGG16</a:t>
                      </a:r>
                      <a:endParaRPr lang="en-US" sz="1200" b="0" i="0" u="none" strike="noStrike" cap="none" dirty="0">
                        <a:solidFill>
                          <a:schemeClr val="dk2"/>
                        </a:solidFill>
                        <a:latin typeface="Roboto Slab"/>
                        <a:ea typeface="Roboto Slab"/>
                        <a:cs typeface="Roboto Slab"/>
                        <a:sym typeface="Arial"/>
                      </a:endParaRPr>
                    </a:p>
                  </a:txBody>
                  <a:tcPr/>
                </a:tc>
                <a:tc>
                  <a:txBody>
                    <a:bodyPr/>
                    <a:lstStyle/>
                    <a:p>
                      <a:r>
                        <a:rPr lang="en-US" sz="1200" b="1" i="0" u="none" strike="noStrike" cap="none" dirty="0">
                          <a:solidFill>
                            <a:schemeClr val="dk2"/>
                          </a:solidFill>
                          <a:latin typeface="Roboto Slab"/>
                          <a:ea typeface="Roboto Slab"/>
                          <a:cs typeface="Roboto Slab"/>
                          <a:sym typeface="Arial"/>
                        </a:rPr>
                        <a:t>91%</a:t>
                      </a:r>
                    </a:p>
                  </a:txBody>
                  <a:tcPr/>
                </a:tc>
                <a:tc>
                  <a:txBody>
                    <a:bodyPr/>
                    <a:lstStyle/>
                    <a:p>
                      <a:r>
                        <a:rPr lang="en-US" sz="1200" b="1" i="0" u="none" strike="noStrike" cap="none" dirty="0">
                          <a:solidFill>
                            <a:schemeClr val="dk2"/>
                          </a:solidFill>
                          <a:latin typeface="Roboto Slab"/>
                          <a:ea typeface="Roboto Slab"/>
                          <a:cs typeface="Roboto Slab"/>
                          <a:sym typeface="Arial"/>
                        </a:rPr>
                        <a:t>89%</a:t>
                      </a:r>
                    </a:p>
                  </a:txBody>
                  <a:tcPr/>
                </a:tc>
                <a:tc>
                  <a:txBody>
                    <a:bodyPr/>
                    <a:lstStyle/>
                    <a:p>
                      <a:r>
                        <a:rPr lang="en-US" sz="1200" b="1" i="0" u="none" strike="noStrike" cap="none" dirty="0">
                          <a:solidFill>
                            <a:schemeClr val="dk2"/>
                          </a:solidFill>
                          <a:latin typeface="Roboto Slab"/>
                          <a:ea typeface="Roboto Slab"/>
                          <a:cs typeface="Roboto Slab"/>
                          <a:sym typeface="Arial"/>
                        </a:rPr>
                        <a:t>76%</a:t>
                      </a:r>
                    </a:p>
                  </a:txBody>
                  <a:tcPr/>
                </a:tc>
                <a:tc>
                  <a:txBody>
                    <a:bodyPr/>
                    <a:lstStyle/>
                    <a:p>
                      <a:r>
                        <a:rPr lang="en-US" sz="1200" b="1" i="0" u="none" strike="noStrike" cap="none" dirty="0">
                          <a:solidFill>
                            <a:schemeClr val="dk2"/>
                          </a:solidFill>
                          <a:latin typeface="Roboto Slab"/>
                          <a:ea typeface="Roboto Slab"/>
                          <a:cs typeface="Roboto Slab"/>
                          <a:sym typeface="Arial"/>
                        </a:rPr>
                        <a:t>82%</a:t>
                      </a:r>
                    </a:p>
                  </a:txBody>
                  <a:tcPr/>
                </a:tc>
                <a:extLst>
                  <a:ext uri="{0D108BD9-81ED-4DB2-BD59-A6C34878D82A}">
                    <a16:rowId xmlns="" xmlns:a16="http://schemas.microsoft.com/office/drawing/2014/main" val="347372639"/>
                  </a:ext>
                </a:extLst>
              </a:tr>
              <a:tr h="522266">
                <a:tc>
                  <a:txBody>
                    <a:bodyPr/>
                    <a:lstStyle/>
                    <a:p>
                      <a:r>
                        <a:rPr lang="en" sz="1200" b="1" dirty="0">
                          <a:solidFill>
                            <a:schemeClr val="dk2"/>
                          </a:solidFill>
                          <a:latin typeface="Roboto Slab"/>
                          <a:ea typeface="Roboto Slab"/>
                          <a:cs typeface="Roboto Slab"/>
                          <a:sym typeface="Roboto Slab"/>
                        </a:rPr>
                        <a:t>InceptionV3</a:t>
                      </a:r>
                      <a:endParaRPr lang="en-US" sz="1200" b="1" dirty="0"/>
                    </a:p>
                  </a:txBody>
                  <a:tcPr/>
                </a:tc>
                <a:tc>
                  <a:txBody>
                    <a:bodyPr/>
                    <a:lstStyle/>
                    <a:p>
                      <a:r>
                        <a:rPr lang="en-US" sz="1200" b="1" i="0" u="none" strike="noStrike" cap="none" dirty="0">
                          <a:solidFill>
                            <a:schemeClr val="dk2"/>
                          </a:solidFill>
                          <a:latin typeface="Roboto Slab"/>
                          <a:ea typeface="Roboto Slab"/>
                          <a:cs typeface="Roboto Slab"/>
                          <a:sym typeface="Arial"/>
                        </a:rPr>
                        <a:t>59%</a:t>
                      </a:r>
                    </a:p>
                  </a:txBody>
                  <a:tcPr/>
                </a:tc>
                <a:tc>
                  <a:txBody>
                    <a:bodyPr/>
                    <a:lstStyle/>
                    <a:p>
                      <a:r>
                        <a:rPr lang="en-US" sz="1200" b="1" i="0" u="none" strike="noStrike" cap="none" dirty="0">
                          <a:solidFill>
                            <a:schemeClr val="dk2"/>
                          </a:solidFill>
                          <a:latin typeface="Roboto Slab"/>
                          <a:ea typeface="Roboto Slab"/>
                          <a:cs typeface="Roboto Slab"/>
                          <a:sym typeface="Arial"/>
                        </a:rPr>
                        <a:t>94%</a:t>
                      </a:r>
                    </a:p>
                  </a:txBody>
                  <a:tcPr/>
                </a:tc>
                <a:tc>
                  <a:txBody>
                    <a:bodyPr/>
                    <a:lstStyle/>
                    <a:p>
                      <a:r>
                        <a:rPr lang="en-US" sz="1200" b="1" i="0" u="none" strike="noStrike" cap="none" dirty="0">
                          <a:solidFill>
                            <a:schemeClr val="dk2"/>
                          </a:solidFill>
                          <a:latin typeface="Roboto Slab"/>
                          <a:ea typeface="Roboto Slab"/>
                          <a:cs typeface="Roboto Slab"/>
                          <a:sym typeface="Arial"/>
                        </a:rPr>
                        <a:t>87%</a:t>
                      </a:r>
                    </a:p>
                  </a:txBody>
                  <a:tcPr/>
                </a:tc>
                <a:tc>
                  <a:txBody>
                    <a:bodyPr/>
                    <a:lstStyle/>
                    <a:p>
                      <a:r>
                        <a:rPr lang="en-US" sz="1200" b="1" i="0" u="none" strike="noStrike" cap="none" dirty="0">
                          <a:solidFill>
                            <a:schemeClr val="dk2"/>
                          </a:solidFill>
                          <a:latin typeface="Roboto Slab"/>
                          <a:ea typeface="Roboto Slab"/>
                          <a:cs typeface="Roboto Slab"/>
                          <a:sym typeface="Arial"/>
                        </a:rPr>
                        <a:t>90%</a:t>
                      </a:r>
                    </a:p>
                  </a:txBody>
                  <a:tcPr/>
                </a:tc>
                <a:extLst>
                  <a:ext uri="{0D108BD9-81ED-4DB2-BD59-A6C34878D82A}">
                    <a16:rowId xmlns="" xmlns:a16="http://schemas.microsoft.com/office/drawing/2014/main" val="3942650747"/>
                  </a:ext>
                </a:extLst>
              </a:tr>
              <a:tr h="522266">
                <a:tc>
                  <a:txBody>
                    <a:bodyPr/>
                    <a:lstStyle/>
                    <a:p>
                      <a:r>
                        <a:rPr lang="en" sz="1200" b="1" dirty="0">
                          <a:solidFill>
                            <a:schemeClr val="dk2"/>
                          </a:solidFill>
                          <a:latin typeface="Roboto Slab"/>
                          <a:ea typeface="Roboto Slab"/>
                          <a:cs typeface="Roboto Slab"/>
                          <a:sym typeface="Roboto Slab"/>
                        </a:rPr>
                        <a:t>ResNet</a:t>
                      </a:r>
                      <a:endParaRPr lang="en-US" sz="1200" dirty="0"/>
                    </a:p>
                  </a:txBody>
                  <a:tcPr/>
                </a:tc>
                <a:tc>
                  <a:txBody>
                    <a:bodyPr/>
                    <a:lstStyle/>
                    <a:p>
                      <a:r>
                        <a:rPr lang="en-US" sz="1200" b="1" i="0" u="none" strike="noStrike" cap="none" dirty="0">
                          <a:solidFill>
                            <a:schemeClr val="dk2"/>
                          </a:solidFill>
                          <a:latin typeface="Roboto Slab"/>
                          <a:ea typeface="Roboto Slab"/>
                          <a:cs typeface="Roboto Slab"/>
                          <a:sym typeface="Arial"/>
                        </a:rPr>
                        <a:t>95%</a:t>
                      </a:r>
                    </a:p>
                  </a:txBody>
                  <a:tcPr/>
                </a:tc>
                <a:tc>
                  <a:txBody>
                    <a:bodyPr/>
                    <a:lstStyle/>
                    <a:p>
                      <a:r>
                        <a:rPr lang="en-US" sz="1200" b="1" i="0" u="none" strike="noStrike" cap="none" dirty="0">
                          <a:solidFill>
                            <a:schemeClr val="dk2"/>
                          </a:solidFill>
                          <a:latin typeface="Roboto Slab"/>
                          <a:ea typeface="Roboto Slab"/>
                          <a:cs typeface="Roboto Slab"/>
                          <a:sym typeface="Arial"/>
                        </a:rPr>
                        <a:t>92%</a:t>
                      </a:r>
                    </a:p>
                  </a:txBody>
                  <a:tcPr/>
                </a:tc>
                <a:tc>
                  <a:txBody>
                    <a:bodyPr/>
                    <a:lstStyle/>
                    <a:p>
                      <a:r>
                        <a:rPr lang="en-US" sz="1200" b="1" i="0" u="none" strike="noStrike" cap="none" dirty="0">
                          <a:solidFill>
                            <a:schemeClr val="dk2"/>
                          </a:solidFill>
                          <a:latin typeface="Roboto Slab"/>
                          <a:ea typeface="Roboto Slab"/>
                          <a:cs typeface="Roboto Slab"/>
                          <a:sym typeface="Arial"/>
                        </a:rPr>
                        <a:t>91%</a:t>
                      </a:r>
                    </a:p>
                  </a:txBody>
                  <a:tcPr/>
                </a:tc>
                <a:tc>
                  <a:txBody>
                    <a:bodyPr/>
                    <a:lstStyle/>
                    <a:p>
                      <a:r>
                        <a:rPr lang="en-US" sz="1200" b="1" i="0" u="none" strike="noStrike" cap="none" dirty="0">
                          <a:solidFill>
                            <a:schemeClr val="dk2"/>
                          </a:solidFill>
                          <a:latin typeface="Roboto Slab"/>
                          <a:ea typeface="Roboto Slab"/>
                          <a:cs typeface="Roboto Slab"/>
                          <a:sym typeface="Arial"/>
                        </a:rPr>
                        <a:t>91%</a:t>
                      </a:r>
                    </a:p>
                  </a:txBody>
                  <a:tcPr/>
                </a:tc>
                <a:extLst>
                  <a:ext uri="{0D108BD9-81ED-4DB2-BD59-A6C34878D82A}">
                    <a16:rowId xmlns="" xmlns:a16="http://schemas.microsoft.com/office/drawing/2014/main" val="393338229"/>
                  </a:ext>
                </a:extLst>
              </a:tr>
              <a:tr h="522266">
                <a:tc>
                  <a:txBody>
                    <a:bodyPr/>
                    <a:lstStyle/>
                    <a:p>
                      <a:r>
                        <a:rPr lang="en" sz="1200" b="1" dirty="0">
                          <a:solidFill>
                            <a:schemeClr val="dk2"/>
                          </a:solidFill>
                          <a:latin typeface="Roboto Slab"/>
                          <a:ea typeface="Roboto Slab"/>
                          <a:cs typeface="Roboto Slab"/>
                          <a:sym typeface="Roboto Slab"/>
                        </a:rPr>
                        <a:t>EfficientNet</a:t>
                      </a:r>
                      <a:endParaRPr lang="en-US" sz="1200" dirty="0"/>
                    </a:p>
                  </a:txBody>
                  <a:tcPr/>
                </a:tc>
                <a:tc>
                  <a:txBody>
                    <a:bodyPr/>
                    <a:lstStyle/>
                    <a:p>
                      <a:r>
                        <a:rPr lang="en-US" sz="1200" b="1" i="0" u="none" strike="noStrike" cap="none" dirty="0">
                          <a:solidFill>
                            <a:schemeClr val="dk2"/>
                          </a:solidFill>
                          <a:latin typeface="Roboto Slab"/>
                          <a:ea typeface="Roboto Slab"/>
                          <a:cs typeface="Roboto Slab"/>
                          <a:sym typeface="Arial"/>
                        </a:rPr>
                        <a:t>29%</a:t>
                      </a:r>
                    </a:p>
                  </a:txBody>
                  <a:tcPr/>
                </a:tc>
                <a:tc>
                  <a:txBody>
                    <a:bodyPr/>
                    <a:lstStyle/>
                    <a:p>
                      <a:r>
                        <a:rPr lang="en-US" sz="1200" b="1" i="0" u="none" strike="noStrike" cap="none" dirty="0">
                          <a:solidFill>
                            <a:schemeClr val="dk2"/>
                          </a:solidFill>
                          <a:latin typeface="Roboto Slab"/>
                          <a:ea typeface="Roboto Slab"/>
                          <a:cs typeface="Roboto Slab"/>
                          <a:sym typeface="Arial"/>
                        </a:rPr>
                        <a:t>48%</a:t>
                      </a:r>
                    </a:p>
                  </a:txBody>
                  <a:tcPr/>
                </a:tc>
                <a:tc>
                  <a:txBody>
                    <a:bodyPr/>
                    <a:lstStyle/>
                    <a:p>
                      <a:pPr marR="0" algn="l" rtl="0">
                        <a:lnSpc>
                          <a:spcPct val="100000"/>
                        </a:lnSpc>
                        <a:spcBef>
                          <a:spcPts val="0"/>
                        </a:spcBef>
                        <a:spcAft>
                          <a:spcPts val="0"/>
                        </a:spcAft>
                        <a:buClr>
                          <a:srgbClr val="000000"/>
                        </a:buClr>
                        <a:buFont typeface="Arial"/>
                      </a:pPr>
                      <a:r>
                        <a:rPr lang="en-US" sz="1200" b="1" i="0" u="none" strike="noStrike" cap="none" dirty="0">
                          <a:solidFill>
                            <a:schemeClr val="dk2"/>
                          </a:solidFill>
                          <a:latin typeface="Roboto Slab"/>
                          <a:ea typeface="Roboto Slab"/>
                          <a:cs typeface="Roboto Slab"/>
                          <a:sym typeface="Arial"/>
                        </a:rPr>
                        <a:t>12%</a:t>
                      </a:r>
                    </a:p>
                  </a:txBody>
                  <a:tcPr/>
                </a:tc>
                <a:tc>
                  <a:txBody>
                    <a:bodyPr/>
                    <a:lstStyle/>
                    <a:p>
                      <a:r>
                        <a:rPr lang="en-US" sz="1200" b="1" i="0" u="none" strike="noStrike" cap="none" dirty="0">
                          <a:solidFill>
                            <a:schemeClr val="dk2"/>
                          </a:solidFill>
                          <a:latin typeface="Roboto Slab"/>
                          <a:ea typeface="Roboto Slab"/>
                          <a:cs typeface="Roboto Slab"/>
                          <a:sym typeface="Arial"/>
                        </a:rPr>
                        <a:t>19%</a:t>
                      </a:r>
                    </a:p>
                  </a:txBody>
                  <a:tcPr/>
                </a:tc>
                <a:extLst>
                  <a:ext uri="{0D108BD9-81ED-4DB2-BD59-A6C34878D82A}">
                    <a16:rowId xmlns="" xmlns:a16="http://schemas.microsoft.com/office/drawing/2014/main" val="35740353"/>
                  </a:ext>
                </a:extLst>
              </a:tr>
            </a:tbl>
          </a:graphicData>
        </a:graphic>
      </p:graphicFrame>
    </p:spTree>
    <p:extLst>
      <p:ext uri="{BB962C8B-B14F-4D97-AF65-F5344CB8AC3E}">
        <p14:creationId xmlns:p14="http://schemas.microsoft.com/office/powerpoint/2010/main" val="168742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24"/>
                                        </p:tgtEl>
                                        <p:attrNameLst>
                                          <p:attrName>style.visibility</p:attrName>
                                        </p:attrNameLst>
                                      </p:cBhvr>
                                      <p:to>
                                        <p:strVal val="visible"/>
                                      </p:to>
                                    </p:set>
                                    <p:anim calcmode="lin" valueType="num">
                                      <p:cBhvr additive="base">
                                        <p:cTn id="7" dur="500"/>
                                        <p:tgtEl>
                                          <p:spTgt spid="1224"/>
                                        </p:tgtEl>
                                        <p:attrNameLst>
                                          <p:attrName>ppt_w</p:attrName>
                                        </p:attrNameLst>
                                      </p:cBhvr>
                                      <p:tavLst>
                                        <p:tav tm="0">
                                          <p:val>
                                            <p:strVal val="0"/>
                                          </p:val>
                                        </p:tav>
                                        <p:tav tm="100000">
                                          <p:val>
                                            <p:strVal val="#ppt_w"/>
                                          </p:val>
                                        </p:tav>
                                      </p:tavLst>
                                    </p:anim>
                                    <p:anim calcmode="lin" valueType="num">
                                      <p:cBhvr additive="base">
                                        <p:cTn id="8" dur="500"/>
                                        <p:tgtEl>
                                          <p:spTgt spid="122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25"/>
                                        </p:tgtEl>
                                        <p:attrNameLst>
                                          <p:attrName>style.visibility</p:attrName>
                                        </p:attrNameLst>
                                      </p:cBhvr>
                                      <p:to>
                                        <p:strVal val="visible"/>
                                      </p:to>
                                    </p:set>
                                    <p:anim calcmode="lin" valueType="num">
                                      <p:cBhvr additive="base">
                                        <p:cTn id="11" dur="1000"/>
                                        <p:tgtEl>
                                          <p:spTgt spid="1225"/>
                                        </p:tgtEl>
                                        <p:attrNameLst>
                                          <p:attrName>ppt_w</p:attrName>
                                        </p:attrNameLst>
                                      </p:cBhvr>
                                      <p:tavLst>
                                        <p:tav tm="0">
                                          <p:val>
                                            <p:strVal val="0"/>
                                          </p:val>
                                        </p:tav>
                                        <p:tav tm="100000">
                                          <p:val>
                                            <p:strVal val="#ppt_w"/>
                                          </p:val>
                                        </p:tav>
                                      </p:tavLst>
                                    </p:anim>
                                    <p:anim calcmode="lin" valueType="num">
                                      <p:cBhvr additive="base">
                                        <p:cTn id="12" dur="1000"/>
                                        <p:tgtEl>
                                          <p:spTgt spid="1225"/>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4"/>
          <p:cNvSpPr txBox="1">
            <a:spLocks noGrp="1"/>
          </p:cNvSpPr>
          <p:nvPr>
            <p:ph type="title"/>
          </p:nvPr>
        </p:nvSpPr>
        <p:spPr>
          <a:xfrm>
            <a:off x="783150" y="574500"/>
            <a:ext cx="7577700" cy="42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998" name="Google Shape;998;p34"/>
          <p:cNvSpPr txBox="1">
            <a:spLocks noGrp="1"/>
          </p:cNvSpPr>
          <p:nvPr>
            <p:ph type="title" idx="2"/>
          </p:nvPr>
        </p:nvSpPr>
        <p:spPr>
          <a:xfrm flipH="1">
            <a:off x="750025" y="1525475"/>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2"/>
                </a:solidFill>
              </a:rPr>
              <a:t>01</a:t>
            </a:r>
            <a:endParaRPr>
              <a:solidFill>
                <a:schemeClr val="accent2"/>
              </a:solidFill>
            </a:endParaRPr>
          </a:p>
        </p:txBody>
      </p:sp>
      <p:sp>
        <p:nvSpPr>
          <p:cNvPr id="999" name="Google Shape;999;p34"/>
          <p:cNvSpPr txBox="1">
            <a:spLocks noGrp="1"/>
          </p:cNvSpPr>
          <p:nvPr>
            <p:ph type="title" idx="13"/>
          </p:nvPr>
        </p:nvSpPr>
        <p:spPr>
          <a:xfrm flipH="1">
            <a:off x="750025" y="3112888"/>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2"/>
                </a:solidFill>
              </a:rPr>
              <a:t>04</a:t>
            </a:r>
            <a:endParaRPr>
              <a:solidFill>
                <a:schemeClr val="accent2"/>
              </a:solidFill>
            </a:endParaRPr>
          </a:p>
        </p:txBody>
      </p:sp>
      <p:sp>
        <p:nvSpPr>
          <p:cNvPr id="1000" name="Google Shape;1000;p34"/>
          <p:cNvSpPr txBox="1">
            <a:spLocks noGrp="1"/>
          </p:cNvSpPr>
          <p:nvPr>
            <p:ph type="subTitle" idx="15"/>
          </p:nvPr>
        </p:nvSpPr>
        <p:spPr>
          <a:xfrm>
            <a:off x="696400" y="3543088"/>
            <a:ext cx="2342700" cy="3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a:latin typeface="Fugaz One"/>
                <a:ea typeface="Fugaz One"/>
                <a:cs typeface="Fugaz One"/>
                <a:sym typeface="Fugaz One"/>
              </a:rPr>
              <a:t>Modelling</a:t>
            </a:r>
            <a:endParaRPr sz="2100">
              <a:latin typeface="Fugaz One"/>
              <a:ea typeface="Fugaz One"/>
              <a:cs typeface="Fugaz One"/>
              <a:sym typeface="Fugaz One"/>
            </a:endParaRPr>
          </a:p>
        </p:txBody>
      </p:sp>
      <p:sp>
        <p:nvSpPr>
          <p:cNvPr id="1001" name="Google Shape;1001;p34"/>
          <p:cNvSpPr txBox="1">
            <a:spLocks noGrp="1"/>
          </p:cNvSpPr>
          <p:nvPr>
            <p:ph type="subTitle" idx="3"/>
          </p:nvPr>
        </p:nvSpPr>
        <p:spPr>
          <a:xfrm>
            <a:off x="696388" y="1955675"/>
            <a:ext cx="2342700" cy="3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a:latin typeface="Fugaz One"/>
                <a:ea typeface="Fugaz One"/>
                <a:cs typeface="Fugaz One"/>
                <a:sym typeface="Fugaz One"/>
              </a:rPr>
              <a:t>Introduction</a:t>
            </a:r>
            <a:endParaRPr sz="2100">
              <a:latin typeface="Fugaz One"/>
              <a:ea typeface="Fugaz One"/>
              <a:cs typeface="Fugaz One"/>
              <a:sym typeface="Fugaz One"/>
            </a:endParaRPr>
          </a:p>
        </p:txBody>
      </p:sp>
      <p:sp>
        <p:nvSpPr>
          <p:cNvPr id="1002" name="Google Shape;1002;p34"/>
          <p:cNvSpPr txBox="1">
            <a:spLocks noGrp="1"/>
          </p:cNvSpPr>
          <p:nvPr>
            <p:ph type="title" idx="4"/>
          </p:nvPr>
        </p:nvSpPr>
        <p:spPr>
          <a:xfrm flipH="1">
            <a:off x="3337525" y="1525475"/>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2"/>
                </a:solidFill>
              </a:rPr>
              <a:t>02</a:t>
            </a:r>
            <a:endParaRPr>
              <a:solidFill>
                <a:schemeClr val="accent2"/>
              </a:solidFill>
            </a:endParaRPr>
          </a:p>
        </p:txBody>
      </p:sp>
      <p:sp>
        <p:nvSpPr>
          <p:cNvPr id="1003" name="Google Shape;1003;p34"/>
          <p:cNvSpPr txBox="1">
            <a:spLocks noGrp="1"/>
          </p:cNvSpPr>
          <p:nvPr>
            <p:ph type="subTitle" idx="6"/>
          </p:nvPr>
        </p:nvSpPr>
        <p:spPr>
          <a:xfrm>
            <a:off x="3296550" y="1955675"/>
            <a:ext cx="2550900" cy="3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a:latin typeface="Fugaz One"/>
                <a:ea typeface="Fugaz One"/>
                <a:cs typeface="Fugaz One"/>
                <a:sym typeface="Fugaz One"/>
              </a:rPr>
              <a:t>Problem Statement</a:t>
            </a:r>
            <a:endParaRPr sz="2100">
              <a:latin typeface="Fugaz One"/>
              <a:ea typeface="Fugaz One"/>
              <a:cs typeface="Fugaz One"/>
              <a:sym typeface="Fugaz One"/>
            </a:endParaRPr>
          </a:p>
        </p:txBody>
      </p:sp>
      <p:sp>
        <p:nvSpPr>
          <p:cNvPr id="1004" name="Google Shape;1004;p34"/>
          <p:cNvSpPr txBox="1">
            <a:spLocks noGrp="1"/>
          </p:cNvSpPr>
          <p:nvPr>
            <p:ph type="title" idx="7"/>
          </p:nvPr>
        </p:nvSpPr>
        <p:spPr>
          <a:xfrm flipH="1">
            <a:off x="6104900" y="1525475"/>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2"/>
                </a:solidFill>
              </a:rPr>
              <a:t>03</a:t>
            </a:r>
            <a:endParaRPr>
              <a:solidFill>
                <a:schemeClr val="accent2"/>
              </a:solidFill>
            </a:endParaRPr>
          </a:p>
        </p:txBody>
      </p:sp>
      <p:sp>
        <p:nvSpPr>
          <p:cNvPr id="1005" name="Google Shape;1005;p34"/>
          <p:cNvSpPr txBox="1">
            <a:spLocks noGrp="1"/>
          </p:cNvSpPr>
          <p:nvPr>
            <p:ph type="subTitle" idx="9"/>
          </p:nvPr>
        </p:nvSpPr>
        <p:spPr>
          <a:xfrm>
            <a:off x="6104888" y="1955675"/>
            <a:ext cx="2342700" cy="3384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100">
                <a:latin typeface="Fugaz One"/>
                <a:ea typeface="Fugaz One"/>
                <a:cs typeface="Fugaz One"/>
                <a:sym typeface="Fugaz One"/>
              </a:rPr>
              <a:t>Data collection </a:t>
            </a:r>
            <a:r>
              <a:rPr lang="en" sz="2100">
                <a:latin typeface="Times New Roman"/>
                <a:ea typeface="Times New Roman"/>
                <a:cs typeface="Times New Roman"/>
                <a:sym typeface="Times New Roman"/>
              </a:rPr>
              <a:t>&amp; </a:t>
            </a:r>
            <a:r>
              <a:rPr lang="en" sz="2100">
                <a:latin typeface="Fugaz One"/>
                <a:ea typeface="Fugaz One"/>
                <a:cs typeface="Fugaz One"/>
                <a:sym typeface="Fugaz One"/>
              </a:rPr>
              <a:t>Preprocessing</a:t>
            </a:r>
            <a:endParaRPr sz="2100">
              <a:latin typeface="Fugaz One"/>
              <a:ea typeface="Fugaz One"/>
              <a:cs typeface="Fugaz One"/>
              <a:sym typeface="Fugaz One"/>
            </a:endParaRPr>
          </a:p>
        </p:txBody>
      </p:sp>
      <p:sp>
        <p:nvSpPr>
          <p:cNvPr id="1006" name="Google Shape;1006;p34"/>
          <p:cNvSpPr txBox="1">
            <a:spLocks noGrp="1"/>
          </p:cNvSpPr>
          <p:nvPr>
            <p:ph type="title" idx="16"/>
          </p:nvPr>
        </p:nvSpPr>
        <p:spPr>
          <a:xfrm flipH="1">
            <a:off x="3337525" y="3112888"/>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accent2"/>
                </a:solidFill>
              </a:rPr>
              <a:t>05</a:t>
            </a:r>
            <a:endParaRPr>
              <a:solidFill>
                <a:schemeClr val="accent2"/>
              </a:solidFill>
            </a:endParaRPr>
          </a:p>
        </p:txBody>
      </p:sp>
      <p:sp>
        <p:nvSpPr>
          <p:cNvPr id="1007" name="Google Shape;1007;p34"/>
          <p:cNvSpPr txBox="1">
            <a:spLocks noGrp="1"/>
          </p:cNvSpPr>
          <p:nvPr>
            <p:ph type="subTitle" idx="18"/>
          </p:nvPr>
        </p:nvSpPr>
        <p:spPr>
          <a:xfrm>
            <a:off x="3230375" y="3543088"/>
            <a:ext cx="2342700" cy="3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dirty="0">
                <a:latin typeface="Fugaz One"/>
                <a:ea typeface="Fugaz One"/>
                <a:cs typeface="Fugaz One"/>
                <a:sym typeface="Fugaz One"/>
              </a:rPr>
              <a:t>Result</a:t>
            </a:r>
            <a:endParaRPr sz="2100" dirty="0">
              <a:latin typeface="Fugaz One"/>
              <a:ea typeface="Fugaz One"/>
              <a:cs typeface="Fugaz One"/>
              <a:sym typeface="Fugaz One"/>
            </a:endParaRPr>
          </a:p>
        </p:txBody>
      </p:sp>
      <p:sp>
        <p:nvSpPr>
          <p:cNvPr id="1008" name="Google Shape;1008;p34"/>
          <p:cNvSpPr txBox="1">
            <a:spLocks noGrp="1"/>
          </p:cNvSpPr>
          <p:nvPr>
            <p:ph type="title" idx="19"/>
          </p:nvPr>
        </p:nvSpPr>
        <p:spPr>
          <a:xfrm flipH="1">
            <a:off x="5764350" y="3233744"/>
            <a:ext cx="529800" cy="4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accent2"/>
                </a:solidFill>
              </a:rPr>
              <a:t>06</a:t>
            </a:r>
            <a:endParaRPr dirty="0">
              <a:solidFill>
                <a:schemeClr val="accent2"/>
              </a:solidFill>
            </a:endParaRPr>
          </a:p>
        </p:txBody>
      </p:sp>
      <p:sp>
        <p:nvSpPr>
          <p:cNvPr id="1009" name="Google Shape;1009;p34"/>
          <p:cNvSpPr txBox="1">
            <a:spLocks noGrp="1"/>
          </p:cNvSpPr>
          <p:nvPr>
            <p:ph type="subTitle" idx="21"/>
          </p:nvPr>
        </p:nvSpPr>
        <p:spPr>
          <a:xfrm>
            <a:off x="4857900" y="4192519"/>
            <a:ext cx="2342700" cy="33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dirty="0">
                <a:latin typeface="Fugaz One"/>
                <a:ea typeface="Fugaz One"/>
                <a:cs typeface="Fugaz One"/>
                <a:sym typeface="Fugaz One"/>
              </a:rPr>
              <a:t>Demo</a:t>
            </a:r>
            <a:endParaRPr sz="2100" dirty="0">
              <a:latin typeface="Fugaz One"/>
              <a:ea typeface="Fugaz One"/>
              <a:cs typeface="Fugaz One"/>
              <a:sym typeface="Fugaz One"/>
            </a:endParaRPr>
          </a:p>
        </p:txBody>
      </p:sp>
      <p:sp>
        <p:nvSpPr>
          <p:cNvPr id="2" name="Rectangle 1"/>
          <p:cNvSpPr/>
          <p:nvPr/>
        </p:nvSpPr>
        <p:spPr>
          <a:xfrm>
            <a:off x="6485425" y="3148473"/>
            <a:ext cx="2215926" cy="415498"/>
          </a:xfrm>
          <a:prstGeom prst="rect">
            <a:avLst/>
          </a:prstGeom>
          <a:noFill/>
          <a:ln>
            <a:noFill/>
          </a:ln>
        </p:spPr>
        <p:txBody>
          <a:bodyPr spcFirstLastPara="1" wrap="square" lIns="0" tIns="0" rIns="0" bIns="0" anchor="t" anchorCtr="0">
            <a:noAutofit/>
          </a:bodyPr>
          <a:lstStyle/>
          <a:p>
            <a:pPr>
              <a:buClr>
                <a:schemeClr val="dk1"/>
              </a:buClr>
              <a:buSzPts val="2000"/>
              <a:buFont typeface="Roboto Slab Light"/>
              <a:buNone/>
            </a:pPr>
            <a:r>
              <a:rPr lang="en-US" sz="2000" b="1" dirty="0">
                <a:solidFill>
                  <a:schemeClr val="dk2"/>
                </a:solidFill>
                <a:latin typeface="Fugaz One"/>
                <a:ea typeface="Fugaz One"/>
                <a:cs typeface="Fugaz One"/>
                <a:sym typeface="Sancreek"/>
              </a:rPr>
              <a:t>Conclusion </a:t>
            </a:r>
            <a:r>
              <a:rPr lang="ar-JO" sz="2000" b="1" dirty="0">
                <a:solidFill>
                  <a:schemeClr val="dk2"/>
                </a:solidFill>
                <a:latin typeface="Fugaz One"/>
                <a:ea typeface="Fugaz One"/>
                <a:cs typeface="+mj-cs"/>
                <a:sym typeface="Sancreek"/>
              </a:rPr>
              <a:t>&amp;</a:t>
            </a:r>
            <a:r>
              <a:rPr lang="en-US" sz="2000" b="1" dirty="0" smtClean="0">
                <a:solidFill>
                  <a:schemeClr val="dk2"/>
                </a:solidFill>
                <a:latin typeface="Fugaz One"/>
                <a:ea typeface="Fugaz One"/>
                <a:cs typeface="Fugaz One"/>
                <a:sym typeface="Sancreek"/>
              </a:rPr>
              <a:t> </a:t>
            </a:r>
            <a:r>
              <a:rPr lang="en-US" sz="2000" b="1" dirty="0">
                <a:solidFill>
                  <a:schemeClr val="dk2"/>
                </a:solidFill>
                <a:latin typeface="Fugaz One"/>
                <a:ea typeface="Fugaz One"/>
                <a:cs typeface="Fugaz One"/>
                <a:sym typeface="Sancreek"/>
              </a:rPr>
              <a:t>future work</a:t>
            </a:r>
          </a:p>
        </p:txBody>
      </p:sp>
      <p:sp>
        <p:nvSpPr>
          <p:cNvPr id="16" name="Google Shape;1008;p34"/>
          <p:cNvSpPr txBox="1">
            <a:spLocks/>
          </p:cNvSpPr>
          <p:nvPr/>
        </p:nvSpPr>
        <p:spPr>
          <a:xfrm flipH="1">
            <a:off x="4332342" y="4100735"/>
            <a:ext cx="529800" cy="430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Sancreek"/>
              <a:buNone/>
              <a:defRPr sz="2800" b="0" i="0" u="none" strike="noStrike" cap="none">
                <a:solidFill>
                  <a:schemeClr val="dk2"/>
                </a:solidFill>
                <a:latin typeface="Sancreek"/>
                <a:ea typeface="Sancreek"/>
                <a:cs typeface="Sancreek"/>
                <a:sym typeface="Sancreek"/>
              </a:defRPr>
            </a:lvl1pPr>
            <a:lvl2pPr marR="0" lvl="1"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9pPr>
          </a:lstStyle>
          <a:p>
            <a:r>
              <a:rPr lang="en" dirty="0" smtClean="0">
                <a:solidFill>
                  <a:schemeClr val="accent2"/>
                </a:solidFill>
              </a:rPr>
              <a:t>0</a:t>
            </a:r>
            <a:r>
              <a:rPr lang="ar-JO" dirty="0" smtClean="0">
                <a:solidFill>
                  <a:schemeClr val="accent2"/>
                </a:solidFill>
              </a:rPr>
              <a:t>7</a:t>
            </a:r>
            <a:endParaRPr lang="en"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97"/>
                                        </p:tgtEl>
                                        <p:attrNameLst>
                                          <p:attrName>style.visibility</p:attrName>
                                        </p:attrNameLst>
                                      </p:cBhvr>
                                      <p:to>
                                        <p:strVal val="visible"/>
                                      </p:to>
                                    </p:set>
                                    <p:anim calcmode="lin" valueType="num">
                                      <p:cBhvr additive="base">
                                        <p:cTn id="7" dur="500"/>
                                        <p:tgtEl>
                                          <p:spTgt spid="997"/>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998"/>
                                        </p:tgtEl>
                                        <p:attrNameLst>
                                          <p:attrName>style.visibility</p:attrName>
                                        </p:attrNameLst>
                                      </p:cBhvr>
                                      <p:to>
                                        <p:strVal val="visible"/>
                                      </p:to>
                                    </p:set>
                                    <p:anim calcmode="lin" valueType="num">
                                      <p:cBhvr additive="base">
                                        <p:cTn id="11" dur="500"/>
                                        <p:tgtEl>
                                          <p:spTgt spid="998"/>
                                        </p:tgtEl>
                                        <p:attrNameLst>
                                          <p:attrName>ppt_w</p:attrName>
                                        </p:attrNameLst>
                                      </p:cBhvr>
                                      <p:tavLst>
                                        <p:tav tm="0">
                                          <p:val>
                                            <p:strVal val="0"/>
                                          </p:val>
                                        </p:tav>
                                        <p:tav tm="100000">
                                          <p:val>
                                            <p:strVal val="#ppt_w"/>
                                          </p:val>
                                        </p:tav>
                                      </p:tavLst>
                                    </p:anim>
                                    <p:anim calcmode="lin" valueType="num">
                                      <p:cBhvr additive="base">
                                        <p:cTn id="12" dur="500"/>
                                        <p:tgtEl>
                                          <p:spTgt spid="998"/>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001"/>
                                        </p:tgtEl>
                                        <p:attrNameLst>
                                          <p:attrName>style.visibility</p:attrName>
                                        </p:attrNameLst>
                                      </p:cBhvr>
                                      <p:to>
                                        <p:strVal val="visible"/>
                                      </p:to>
                                    </p:set>
                                    <p:anim calcmode="lin" valueType="num">
                                      <p:cBhvr additive="base">
                                        <p:cTn id="15" dur="500"/>
                                        <p:tgtEl>
                                          <p:spTgt spid="1001"/>
                                        </p:tgtEl>
                                        <p:attrNameLst>
                                          <p:attrName>ppt_w</p:attrName>
                                        </p:attrNameLst>
                                      </p:cBhvr>
                                      <p:tavLst>
                                        <p:tav tm="0">
                                          <p:val>
                                            <p:strVal val="0"/>
                                          </p:val>
                                        </p:tav>
                                        <p:tav tm="100000">
                                          <p:val>
                                            <p:strVal val="#ppt_w"/>
                                          </p:val>
                                        </p:tav>
                                      </p:tavLst>
                                    </p:anim>
                                    <p:anim calcmode="lin" valueType="num">
                                      <p:cBhvr additive="base">
                                        <p:cTn id="16" dur="500"/>
                                        <p:tgtEl>
                                          <p:spTgt spid="1001"/>
                                        </p:tgtEl>
                                        <p:attrNameLst>
                                          <p:attrName>ppt_h</p:attrName>
                                        </p:attrNameLst>
                                      </p:cBhvr>
                                      <p:tavLst>
                                        <p:tav tm="0">
                                          <p:val>
                                            <p:strVal val="0"/>
                                          </p:val>
                                        </p:tav>
                                        <p:tav tm="100000">
                                          <p:val>
                                            <p:strVal val="#ppt_h"/>
                                          </p:val>
                                        </p:tav>
                                      </p:tavLst>
                                    </p:anim>
                                  </p:childTnLst>
                                </p:cTn>
                              </p:par>
                            </p:childTnLst>
                          </p:cTn>
                        </p:par>
                        <p:par>
                          <p:cTn id="17" fill="hold">
                            <p:stCondLst>
                              <p:cond delay="1000"/>
                            </p:stCondLst>
                            <p:childTnLst>
                              <p:par>
                                <p:cTn id="18" presetID="23" presetClass="entr" presetSubtype="16" fill="hold" nodeType="afterEffect">
                                  <p:stCondLst>
                                    <p:cond delay="0"/>
                                  </p:stCondLst>
                                  <p:childTnLst>
                                    <p:set>
                                      <p:cBhvr>
                                        <p:cTn id="19" dur="1" fill="hold">
                                          <p:stCondLst>
                                            <p:cond delay="0"/>
                                          </p:stCondLst>
                                        </p:cTn>
                                        <p:tgtEl>
                                          <p:spTgt spid="1002"/>
                                        </p:tgtEl>
                                        <p:attrNameLst>
                                          <p:attrName>style.visibility</p:attrName>
                                        </p:attrNameLst>
                                      </p:cBhvr>
                                      <p:to>
                                        <p:strVal val="visible"/>
                                      </p:to>
                                    </p:set>
                                    <p:anim calcmode="lin" valueType="num">
                                      <p:cBhvr additive="base">
                                        <p:cTn id="20" dur="500"/>
                                        <p:tgtEl>
                                          <p:spTgt spid="1002"/>
                                        </p:tgtEl>
                                        <p:attrNameLst>
                                          <p:attrName>ppt_w</p:attrName>
                                        </p:attrNameLst>
                                      </p:cBhvr>
                                      <p:tavLst>
                                        <p:tav tm="0">
                                          <p:val>
                                            <p:strVal val="0"/>
                                          </p:val>
                                        </p:tav>
                                        <p:tav tm="100000">
                                          <p:val>
                                            <p:strVal val="#ppt_w"/>
                                          </p:val>
                                        </p:tav>
                                      </p:tavLst>
                                    </p:anim>
                                    <p:anim calcmode="lin" valueType="num">
                                      <p:cBhvr additive="base">
                                        <p:cTn id="21" dur="500"/>
                                        <p:tgtEl>
                                          <p:spTgt spid="1002"/>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003"/>
                                        </p:tgtEl>
                                        <p:attrNameLst>
                                          <p:attrName>style.visibility</p:attrName>
                                        </p:attrNameLst>
                                      </p:cBhvr>
                                      <p:to>
                                        <p:strVal val="visible"/>
                                      </p:to>
                                    </p:set>
                                    <p:anim calcmode="lin" valueType="num">
                                      <p:cBhvr additive="base">
                                        <p:cTn id="24" dur="500"/>
                                        <p:tgtEl>
                                          <p:spTgt spid="1003"/>
                                        </p:tgtEl>
                                        <p:attrNameLst>
                                          <p:attrName>ppt_w</p:attrName>
                                        </p:attrNameLst>
                                      </p:cBhvr>
                                      <p:tavLst>
                                        <p:tav tm="0">
                                          <p:val>
                                            <p:strVal val="0"/>
                                          </p:val>
                                        </p:tav>
                                        <p:tav tm="100000">
                                          <p:val>
                                            <p:strVal val="#ppt_w"/>
                                          </p:val>
                                        </p:tav>
                                      </p:tavLst>
                                    </p:anim>
                                    <p:anim calcmode="lin" valueType="num">
                                      <p:cBhvr additive="base">
                                        <p:cTn id="25" dur="500"/>
                                        <p:tgtEl>
                                          <p:spTgt spid="1003"/>
                                        </p:tgtEl>
                                        <p:attrNameLst>
                                          <p:attrName>ppt_h</p:attrName>
                                        </p:attrNameLst>
                                      </p:cBhvr>
                                      <p:tavLst>
                                        <p:tav tm="0">
                                          <p:val>
                                            <p:strVal val="0"/>
                                          </p:val>
                                        </p:tav>
                                        <p:tav tm="100000">
                                          <p:val>
                                            <p:strVal val="#ppt_h"/>
                                          </p:val>
                                        </p:tav>
                                      </p:tavLst>
                                    </p:anim>
                                  </p:childTnLst>
                                </p:cTn>
                              </p:par>
                            </p:childTnLst>
                          </p:cTn>
                        </p:par>
                        <p:par>
                          <p:cTn id="26" fill="hold">
                            <p:stCondLst>
                              <p:cond delay="1500"/>
                            </p:stCondLst>
                            <p:childTnLst>
                              <p:par>
                                <p:cTn id="27" presetID="23" presetClass="entr" presetSubtype="16" fill="hold" nodeType="afterEffect">
                                  <p:stCondLst>
                                    <p:cond delay="0"/>
                                  </p:stCondLst>
                                  <p:childTnLst>
                                    <p:set>
                                      <p:cBhvr>
                                        <p:cTn id="28" dur="1" fill="hold">
                                          <p:stCondLst>
                                            <p:cond delay="0"/>
                                          </p:stCondLst>
                                        </p:cTn>
                                        <p:tgtEl>
                                          <p:spTgt spid="1004"/>
                                        </p:tgtEl>
                                        <p:attrNameLst>
                                          <p:attrName>style.visibility</p:attrName>
                                        </p:attrNameLst>
                                      </p:cBhvr>
                                      <p:to>
                                        <p:strVal val="visible"/>
                                      </p:to>
                                    </p:set>
                                    <p:anim calcmode="lin" valueType="num">
                                      <p:cBhvr additive="base">
                                        <p:cTn id="29" dur="500"/>
                                        <p:tgtEl>
                                          <p:spTgt spid="1004"/>
                                        </p:tgtEl>
                                        <p:attrNameLst>
                                          <p:attrName>ppt_w</p:attrName>
                                        </p:attrNameLst>
                                      </p:cBhvr>
                                      <p:tavLst>
                                        <p:tav tm="0">
                                          <p:val>
                                            <p:strVal val="0"/>
                                          </p:val>
                                        </p:tav>
                                        <p:tav tm="100000">
                                          <p:val>
                                            <p:strVal val="#ppt_w"/>
                                          </p:val>
                                        </p:tav>
                                      </p:tavLst>
                                    </p:anim>
                                    <p:anim calcmode="lin" valueType="num">
                                      <p:cBhvr additive="base">
                                        <p:cTn id="30" dur="500"/>
                                        <p:tgtEl>
                                          <p:spTgt spid="1004"/>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005"/>
                                        </p:tgtEl>
                                        <p:attrNameLst>
                                          <p:attrName>style.visibility</p:attrName>
                                        </p:attrNameLst>
                                      </p:cBhvr>
                                      <p:to>
                                        <p:strVal val="visible"/>
                                      </p:to>
                                    </p:set>
                                    <p:anim calcmode="lin" valueType="num">
                                      <p:cBhvr additive="base">
                                        <p:cTn id="33" dur="500"/>
                                        <p:tgtEl>
                                          <p:spTgt spid="1005"/>
                                        </p:tgtEl>
                                        <p:attrNameLst>
                                          <p:attrName>ppt_w</p:attrName>
                                        </p:attrNameLst>
                                      </p:cBhvr>
                                      <p:tavLst>
                                        <p:tav tm="0">
                                          <p:val>
                                            <p:strVal val="0"/>
                                          </p:val>
                                        </p:tav>
                                        <p:tav tm="100000">
                                          <p:val>
                                            <p:strVal val="#ppt_w"/>
                                          </p:val>
                                        </p:tav>
                                      </p:tavLst>
                                    </p:anim>
                                    <p:anim calcmode="lin" valueType="num">
                                      <p:cBhvr additive="base">
                                        <p:cTn id="34" dur="500"/>
                                        <p:tgtEl>
                                          <p:spTgt spid="1005"/>
                                        </p:tgtEl>
                                        <p:attrNameLst>
                                          <p:attrName>ppt_h</p:attrName>
                                        </p:attrNameLst>
                                      </p:cBhvr>
                                      <p:tavLst>
                                        <p:tav tm="0">
                                          <p:val>
                                            <p:strVal val="0"/>
                                          </p:val>
                                        </p:tav>
                                        <p:tav tm="100000">
                                          <p:val>
                                            <p:strVal val="#ppt_h"/>
                                          </p:val>
                                        </p:tav>
                                      </p:tavLst>
                                    </p:anim>
                                  </p:childTnLst>
                                </p:cTn>
                              </p:par>
                            </p:childTnLst>
                          </p:cTn>
                        </p:par>
                        <p:par>
                          <p:cTn id="35" fill="hold">
                            <p:stCondLst>
                              <p:cond delay="2000"/>
                            </p:stCondLst>
                            <p:childTnLst>
                              <p:par>
                                <p:cTn id="36" presetID="23" presetClass="entr" presetSubtype="16" fill="hold" nodeType="afterEffect">
                                  <p:stCondLst>
                                    <p:cond delay="0"/>
                                  </p:stCondLst>
                                  <p:childTnLst>
                                    <p:set>
                                      <p:cBhvr>
                                        <p:cTn id="37" dur="1" fill="hold">
                                          <p:stCondLst>
                                            <p:cond delay="0"/>
                                          </p:stCondLst>
                                        </p:cTn>
                                        <p:tgtEl>
                                          <p:spTgt spid="999"/>
                                        </p:tgtEl>
                                        <p:attrNameLst>
                                          <p:attrName>style.visibility</p:attrName>
                                        </p:attrNameLst>
                                      </p:cBhvr>
                                      <p:to>
                                        <p:strVal val="visible"/>
                                      </p:to>
                                    </p:set>
                                    <p:anim calcmode="lin" valueType="num">
                                      <p:cBhvr additive="base">
                                        <p:cTn id="38" dur="500"/>
                                        <p:tgtEl>
                                          <p:spTgt spid="999"/>
                                        </p:tgtEl>
                                        <p:attrNameLst>
                                          <p:attrName>ppt_w</p:attrName>
                                        </p:attrNameLst>
                                      </p:cBhvr>
                                      <p:tavLst>
                                        <p:tav tm="0">
                                          <p:val>
                                            <p:strVal val="0"/>
                                          </p:val>
                                        </p:tav>
                                        <p:tav tm="100000">
                                          <p:val>
                                            <p:strVal val="#ppt_w"/>
                                          </p:val>
                                        </p:tav>
                                      </p:tavLst>
                                    </p:anim>
                                    <p:anim calcmode="lin" valueType="num">
                                      <p:cBhvr additive="base">
                                        <p:cTn id="39" dur="500"/>
                                        <p:tgtEl>
                                          <p:spTgt spid="999"/>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000"/>
                                        </p:tgtEl>
                                        <p:attrNameLst>
                                          <p:attrName>style.visibility</p:attrName>
                                        </p:attrNameLst>
                                      </p:cBhvr>
                                      <p:to>
                                        <p:strVal val="visible"/>
                                      </p:to>
                                    </p:set>
                                    <p:anim calcmode="lin" valueType="num">
                                      <p:cBhvr additive="base">
                                        <p:cTn id="42" dur="500"/>
                                        <p:tgtEl>
                                          <p:spTgt spid="1000"/>
                                        </p:tgtEl>
                                        <p:attrNameLst>
                                          <p:attrName>ppt_w</p:attrName>
                                        </p:attrNameLst>
                                      </p:cBhvr>
                                      <p:tavLst>
                                        <p:tav tm="0">
                                          <p:val>
                                            <p:strVal val="0"/>
                                          </p:val>
                                        </p:tav>
                                        <p:tav tm="100000">
                                          <p:val>
                                            <p:strVal val="#ppt_w"/>
                                          </p:val>
                                        </p:tav>
                                      </p:tavLst>
                                    </p:anim>
                                    <p:anim calcmode="lin" valueType="num">
                                      <p:cBhvr additive="base">
                                        <p:cTn id="43" dur="500"/>
                                        <p:tgtEl>
                                          <p:spTgt spid="1000"/>
                                        </p:tgtEl>
                                        <p:attrNameLst>
                                          <p:attrName>ppt_h</p:attrName>
                                        </p:attrNameLst>
                                      </p:cBhvr>
                                      <p:tavLst>
                                        <p:tav tm="0">
                                          <p:val>
                                            <p:strVal val="0"/>
                                          </p:val>
                                        </p:tav>
                                        <p:tav tm="100000">
                                          <p:val>
                                            <p:strVal val="#ppt_h"/>
                                          </p:val>
                                        </p:tav>
                                      </p:tavLst>
                                    </p:anim>
                                  </p:childTnLst>
                                </p:cTn>
                              </p:par>
                            </p:childTnLst>
                          </p:cTn>
                        </p:par>
                        <p:par>
                          <p:cTn id="44" fill="hold">
                            <p:stCondLst>
                              <p:cond delay="2500"/>
                            </p:stCondLst>
                            <p:childTnLst>
                              <p:par>
                                <p:cTn id="45" presetID="23" presetClass="entr" presetSubtype="16" fill="hold" nodeType="afterEffect">
                                  <p:stCondLst>
                                    <p:cond delay="0"/>
                                  </p:stCondLst>
                                  <p:childTnLst>
                                    <p:set>
                                      <p:cBhvr>
                                        <p:cTn id="46" dur="1" fill="hold">
                                          <p:stCondLst>
                                            <p:cond delay="0"/>
                                          </p:stCondLst>
                                        </p:cTn>
                                        <p:tgtEl>
                                          <p:spTgt spid="1006"/>
                                        </p:tgtEl>
                                        <p:attrNameLst>
                                          <p:attrName>style.visibility</p:attrName>
                                        </p:attrNameLst>
                                      </p:cBhvr>
                                      <p:to>
                                        <p:strVal val="visible"/>
                                      </p:to>
                                    </p:set>
                                    <p:anim calcmode="lin" valueType="num">
                                      <p:cBhvr additive="base">
                                        <p:cTn id="47" dur="500"/>
                                        <p:tgtEl>
                                          <p:spTgt spid="1006"/>
                                        </p:tgtEl>
                                        <p:attrNameLst>
                                          <p:attrName>ppt_w</p:attrName>
                                        </p:attrNameLst>
                                      </p:cBhvr>
                                      <p:tavLst>
                                        <p:tav tm="0">
                                          <p:val>
                                            <p:strVal val="0"/>
                                          </p:val>
                                        </p:tav>
                                        <p:tav tm="100000">
                                          <p:val>
                                            <p:strVal val="#ppt_w"/>
                                          </p:val>
                                        </p:tav>
                                      </p:tavLst>
                                    </p:anim>
                                    <p:anim calcmode="lin" valueType="num">
                                      <p:cBhvr additive="base">
                                        <p:cTn id="48" dur="500"/>
                                        <p:tgtEl>
                                          <p:spTgt spid="1006"/>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007"/>
                                        </p:tgtEl>
                                        <p:attrNameLst>
                                          <p:attrName>style.visibility</p:attrName>
                                        </p:attrNameLst>
                                      </p:cBhvr>
                                      <p:to>
                                        <p:strVal val="visible"/>
                                      </p:to>
                                    </p:set>
                                    <p:anim calcmode="lin" valueType="num">
                                      <p:cBhvr additive="base">
                                        <p:cTn id="51" dur="500"/>
                                        <p:tgtEl>
                                          <p:spTgt spid="1007"/>
                                        </p:tgtEl>
                                        <p:attrNameLst>
                                          <p:attrName>ppt_w</p:attrName>
                                        </p:attrNameLst>
                                      </p:cBhvr>
                                      <p:tavLst>
                                        <p:tav tm="0">
                                          <p:val>
                                            <p:strVal val="0"/>
                                          </p:val>
                                        </p:tav>
                                        <p:tav tm="100000">
                                          <p:val>
                                            <p:strVal val="#ppt_w"/>
                                          </p:val>
                                        </p:tav>
                                      </p:tavLst>
                                    </p:anim>
                                    <p:anim calcmode="lin" valueType="num">
                                      <p:cBhvr additive="base">
                                        <p:cTn id="52" dur="500"/>
                                        <p:tgtEl>
                                          <p:spTgt spid="1007"/>
                                        </p:tgtEl>
                                        <p:attrNameLst>
                                          <p:attrName>ppt_h</p:attrName>
                                        </p:attrNameLst>
                                      </p:cBhvr>
                                      <p:tavLst>
                                        <p:tav tm="0">
                                          <p:val>
                                            <p:strVal val="0"/>
                                          </p:val>
                                        </p:tav>
                                        <p:tav tm="100000">
                                          <p:val>
                                            <p:strVal val="#ppt_h"/>
                                          </p:val>
                                        </p:tav>
                                      </p:tavLst>
                                    </p:anim>
                                  </p:childTnLst>
                                </p:cTn>
                              </p:par>
                            </p:childTnLst>
                          </p:cTn>
                        </p:par>
                        <p:par>
                          <p:cTn id="53" fill="hold">
                            <p:stCondLst>
                              <p:cond delay="3000"/>
                            </p:stCondLst>
                            <p:childTnLst>
                              <p:par>
                                <p:cTn id="54" presetID="23" presetClass="entr" presetSubtype="16" fill="hold" nodeType="afterEffect">
                                  <p:stCondLst>
                                    <p:cond delay="0"/>
                                  </p:stCondLst>
                                  <p:childTnLst>
                                    <p:set>
                                      <p:cBhvr>
                                        <p:cTn id="55" dur="1" fill="hold">
                                          <p:stCondLst>
                                            <p:cond delay="0"/>
                                          </p:stCondLst>
                                        </p:cTn>
                                        <p:tgtEl>
                                          <p:spTgt spid="1008"/>
                                        </p:tgtEl>
                                        <p:attrNameLst>
                                          <p:attrName>style.visibility</p:attrName>
                                        </p:attrNameLst>
                                      </p:cBhvr>
                                      <p:to>
                                        <p:strVal val="visible"/>
                                      </p:to>
                                    </p:set>
                                    <p:anim calcmode="lin" valueType="num">
                                      <p:cBhvr additive="base">
                                        <p:cTn id="56" dur="500"/>
                                        <p:tgtEl>
                                          <p:spTgt spid="1008"/>
                                        </p:tgtEl>
                                        <p:attrNameLst>
                                          <p:attrName>ppt_w</p:attrName>
                                        </p:attrNameLst>
                                      </p:cBhvr>
                                      <p:tavLst>
                                        <p:tav tm="0">
                                          <p:val>
                                            <p:strVal val="0"/>
                                          </p:val>
                                        </p:tav>
                                        <p:tav tm="100000">
                                          <p:val>
                                            <p:strVal val="#ppt_w"/>
                                          </p:val>
                                        </p:tav>
                                      </p:tavLst>
                                    </p:anim>
                                    <p:anim calcmode="lin" valueType="num">
                                      <p:cBhvr additive="base">
                                        <p:cTn id="57" dur="500"/>
                                        <p:tgtEl>
                                          <p:spTgt spid="1008"/>
                                        </p:tgtEl>
                                        <p:attrNameLst>
                                          <p:attrName>ppt_h</p:attrName>
                                        </p:attrNameLst>
                                      </p:cBhvr>
                                      <p:tavLst>
                                        <p:tav tm="0">
                                          <p:val>
                                            <p:strVal val="0"/>
                                          </p:val>
                                        </p:tav>
                                        <p:tav tm="100000">
                                          <p:val>
                                            <p:strVal val="#ppt_h"/>
                                          </p:val>
                                        </p:tav>
                                      </p:tavLst>
                                    </p:anim>
                                  </p:childTnLst>
                                </p:cTn>
                              </p:par>
                              <p:par>
                                <p:cTn id="58" presetID="53" presetClass="entr" presetSubtype="16"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fill="hold"/>
                                        <p:tgtEl>
                                          <p:spTgt spid="2"/>
                                        </p:tgtEl>
                                        <p:attrNameLst>
                                          <p:attrName>ppt_w</p:attrName>
                                        </p:attrNameLst>
                                      </p:cBhvr>
                                      <p:tavLst>
                                        <p:tav tm="0">
                                          <p:val>
                                            <p:fltVal val="0"/>
                                          </p:val>
                                        </p:tav>
                                        <p:tav tm="100000">
                                          <p:val>
                                            <p:strVal val="#ppt_w"/>
                                          </p:val>
                                        </p:tav>
                                      </p:tavLst>
                                    </p:anim>
                                    <p:anim calcmode="lin" valueType="num">
                                      <p:cBhvr>
                                        <p:cTn id="61" dur="500" fill="hold"/>
                                        <p:tgtEl>
                                          <p:spTgt spid="2"/>
                                        </p:tgtEl>
                                        <p:attrNameLst>
                                          <p:attrName>ppt_h</p:attrName>
                                        </p:attrNameLst>
                                      </p:cBhvr>
                                      <p:tavLst>
                                        <p:tav tm="0">
                                          <p:val>
                                            <p:fltVal val="0"/>
                                          </p:val>
                                        </p:tav>
                                        <p:tav tm="100000">
                                          <p:val>
                                            <p:strVal val="#ppt_h"/>
                                          </p:val>
                                        </p:tav>
                                      </p:tavLst>
                                    </p:anim>
                                    <p:animEffect transition="in" filter="fade">
                                      <p:cBhvr>
                                        <p:cTn id="62" dur="500"/>
                                        <p:tgtEl>
                                          <p:spTgt spid="2"/>
                                        </p:tgtEl>
                                      </p:cBhvr>
                                    </p:animEffect>
                                  </p:childTnLst>
                                </p:cTn>
                              </p:par>
                            </p:childTnLst>
                          </p:cTn>
                        </p:par>
                        <p:par>
                          <p:cTn id="63" fill="hold">
                            <p:stCondLst>
                              <p:cond delay="3500"/>
                            </p:stCondLst>
                            <p:childTnLst>
                              <p:par>
                                <p:cTn id="64" presetID="23" presetClass="entr" presetSubtype="16"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ppt_w</p:attrName>
                                        </p:attrNameLst>
                                      </p:cBhvr>
                                      <p:tavLst>
                                        <p:tav tm="0">
                                          <p:val>
                                            <p:strVal val="0"/>
                                          </p:val>
                                        </p:tav>
                                        <p:tav tm="100000">
                                          <p:val>
                                            <p:strVal val="#ppt_w"/>
                                          </p:val>
                                        </p:tav>
                                      </p:tavLst>
                                    </p:anim>
                                    <p:anim calcmode="lin" valueType="num">
                                      <p:cBhvr additive="base">
                                        <p:cTn id="67" dur="500"/>
                                        <p:tgtEl>
                                          <p:spTgt spid="16"/>
                                        </p:tgtEl>
                                        <p:attrNameLst>
                                          <p:attrName>ppt_h</p:attrName>
                                        </p:attrNameLst>
                                      </p:cBhvr>
                                      <p:tavLst>
                                        <p:tav tm="0">
                                          <p:val>
                                            <p:str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1009"/>
                                        </p:tgtEl>
                                        <p:attrNameLst>
                                          <p:attrName>style.visibility</p:attrName>
                                        </p:attrNameLst>
                                      </p:cBhvr>
                                      <p:to>
                                        <p:strVal val="visible"/>
                                      </p:to>
                                    </p:set>
                                    <p:anim calcmode="lin" valueType="num">
                                      <p:cBhvr additive="base">
                                        <p:cTn id="70" dur="500"/>
                                        <p:tgtEl>
                                          <p:spTgt spid="1009"/>
                                        </p:tgtEl>
                                        <p:attrNameLst>
                                          <p:attrName>ppt_w</p:attrName>
                                        </p:attrNameLst>
                                      </p:cBhvr>
                                      <p:tavLst>
                                        <p:tav tm="0">
                                          <p:val>
                                            <p:strVal val="0"/>
                                          </p:val>
                                        </p:tav>
                                        <p:tav tm="100000">
                                          <p:val>
                                            <p:strVal val="#ppt_w"/>
                                          </p:val>
                                        </p:tav>
                                      </p:tavLst>
                                    </p:anim>
                                    <p:anim calcmode="lin" valueType="num">
                                      <p:cBhvr additive="base">
                                        <p:cTn id="71" dur="500"/>
                                        <p:tgtEl>
                                          <p:spTgt spid="10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56"/>
          <p:cNvPicPr preferRelativeResize="0"/>
          <p:nvPr/>
        </p:nvPicPr>
        <p:blipFill rotWithShape="1">
          <a:blip r:embed="rId3">
            <a:alphaModFix/>
          </a:blip>
          <a:srcRect/>
          <a:stretch/>
        </p:blipFill>
        <p:spPr>
          <a:xfrm>
            <a:off x="3538050" y="457900"/>
            <a:ext cx="5046300" cy="3933000"/>
          </a:xfrm>
          <a:prstGeom prst="roundRect">
            <a:avLst>
              <a:gd name="adj" fmla="val 16667"/>
            </a:avLst>
          </a:prstGeom>
          <a:noFill/>
          <a:ln>
            <a:noFill/>
          </a:ln>
          <a:effectLst>
            <a:reflection stA="58000" endPos="20000" dist="38100" dir="5400000" fadeDir="5400012" sy="-100000" algn="bl" rotWithShape="0"/>
          </a:effectLst>
        </p:spPr>
      </p:pic>
      <p:pic>
        <p:nvPicPr>
          <p:cNvPr id="1224" name="Google Shape;1224;p56"/>
          <p:cNvPicPr preferRelativeResize="0"/>
          <p:nvPr/>
        </p:nvPicPr>
        <p:blipFill>
          <a:blip r:embed="rId4">
            <a:alphaModFix/>
          </a:blip>
          <a:stretch>
            <a:fillRect/>
          </a:stretch>
        </p:blipFill>
        <p:spPr>
          <a:xfrm>
            <a:off x="817063" y="1045712"/>
            <a:ext cx="1781475" cy="1394924"/>
          </a:xfrm>
          <a:prstGeom prst="rect">
            <a:avLst/>
          </a:prstGeom>
          <a:noFill/>
          <a:ln>
            <a:noFill/>
          </a:ln>
        </p:spPr>
      </p:pic>
      <p:sp>
        <p:nvSpPr>
          <p:cNvPr id="1225" name="Google Shape;1225;p56"/>
          <p:cNvSpPr txBox="1"/>
          <p:nvPr/>
        </p:nvSpPr>
        <p:spPr>
          <a:xfrm>
            <a:off x="980750" y="1481575"/>
            <a:ext cx="14541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Roboto Slab"/>
                <a:ea typeface="Roboto Slab"/>
                <a:cs typeface="Roboto Slab"/>
                <a:sym typeface="Roboto Slab"/>
              </a:rPr>
              <a:t>InceptionV3 </a:t>
            </a:r>
            <a:endParaRPr sz="1600" b="1">
              <a:solidFill>
                <a:schemeClr val="dk2"/>
              </a:solidFill>
              <a:latin typeface="Roboto Slab"/>
              <a:ea typeface="Roboto Slab"/>
              <a:cs typeface="Roboto Slab"/>
              <a:sym typeface="Roboto Slab"/>
            </a:endParaRPr>
          </a:p>
        </p:txBody>
      </p:sp>
      <p:sp>
        <p:nvSpPr>
          <p:cNvPr id="1226" name="Google Shape;1226;p56"/>
          <p:cNvSpPr txBox="1"/>
          <p:nvPr/>
        </p:nvSpPr>
        <p:spPr>
          <a:xfrm>
            <a:off x="327200" y="3080725"/>
            <a:ext cx="2761200" cy="492600"/>
          </a:xfrm>
          <a:prstGeom prst="rect">
            <a:avLst/>
          </a:prstGeom>
          <a:solidFill>
            <a:schemeClr val="bg2">
              <a:lumMod val="90000"/>
              <a:lumOff val="10000"/>
            </a:schemeClr>
          </a:solidFill>
          <a:ln>
            <a:solidFill>
              <a:schemeClr val="accent6">
                <a:lumMod val="50000"/>
              </a:schemeClr>
            </a:solidFill>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accent5"/>
                </a:solidFill>
                <a:latin typeface="Times New Roman"/>
                <a:ea typeface="Times New Roman"/>
                <a:cs typeface="Times New Roman"/>
                <a:sym typeface="Times New Roman"/>
              </a:rPr>
              <a:t>Without augmentation</a:t>
            </a:r>
            <a:endParaRPr sz="2000" b="1" dirty="0">
              <a:solidFill>
                <a:schemeClr val="accent5"/>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24"/>
                                        </p:tgtEl>
                                        <p:attrNameLst>
                                          <p:attrName>style.visibility</p:attrName>
                                        </p:attrNameLst>
                                      </p:cBhvr>
                                      <p:to>
                                        <p:strVal val="visible"/>
                                      </p:to>
                                    </p:set>
                                    <p:anim calcmode="lin" valueType="num">
                                      <p:cBhvr additive="base">
                                        <p:cTn id="7" dur="1000"/>
                                        <p:tgtEl>
                                          <p:spTgt spid="1224"/>
                                        </p:tgtEl>
                                        <p:attrNameLst>
                                          <p:attrName>ppt_w</p:attrName>
                                        </p:attrNameLst>
                                      </p:cBhvr>
                                      <p:tavLst>
                                        <p:tav tm="0">
                                          <p:val>
                                            <p:strVal val="0"/>
                                          </p:val>
                                        </p:tav>
                                        <p:tav tm="100000">
                                          <p:val>
                                            <p:strVal val="#ppt_w"/>
                                          </p:val>
                                        </p:tav>
                                      </p:tavLst>
                                    </p:anim>
                                    <p:anim calcmode="lin" valueType="num">
                                      <p:cBhvr additive="base">
                                        <p:cTn id="8" dur="1000"/>
                                        <p:tgtEl>
                                          <p:spTgt spid="122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25"/>
                                        </p:tgtEl>
                                        <p:attrNameLst>
                                          <p:attrName>style.visibility</p:attrName>
                                        </p:attrNameLst>
                                      </p:cBhvr>
                                      <p:to>
                                        <p:strVal val="visible"/>
                                      </p:to>
                                    </p:set>
                                    <p:anim calcmode="lin" valueType="num">
                                      <p:cBhvr additive="base">
                                        <p:cTn id="11" dur="1000"/>
                                        <p:tgtEl>
                                          <p:spTgt spid="1225"/>
                                        </p:tgtEl>
                                        <p:attrNameLst>
                                          <p:attrName>ppt_w</p:attrName>
                                        </p:attrNameLst>
                                      </p:cBhvr>
                                      <p:tavLst>
                                        <p:tav tm="0">
                                          <p:val>
                                            <p:strVal val="0"/>
                                          </p:val>
                                        </p:tav>
                                        <p:tav tm="100000">
                                          <p:val>
                                            <p:strVal val="#ppt_w"/>
                                          </p:val>
                                        </p:tav>
                                      </p:tavLst>
                                    </p:anim>
                                    <p:anim calcmode="lin" valueType="num">
                                      <p:cBhvr additive="base">
                                        <p:cTn id="12" dur="1000"/>
                                        <p:tgtEl>
                                          <p:spTgt spid="1225"/>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226"/>
                                        </p:tgtEl>
                                        <p:attrNameLst>
                                          <p:attrName>style.visibility</p:attrName>
                                        </p:attrNameLst>
                                      </p:cBhvr>
                                      <p:to>
                                        <p:strVal val="visible"/>
                                      </p:to>
                                    </p:set>
                                    <p:anim calcmode="lin" valueType="num">
                                      <p:cBhvr additive="base">
                                        <p:cTn id="16" dur="600"/>
                                        <p:tgtEl>
                                          <p:spTgt spid="1226"/>
                                        </p:tgtEl>
                                        <p:attrNameLst>
                                          <p:attrName>ppt_y</p:attrName>
                                        </p:attrNameLst>
                                      </p:cBhvr>
                                      <p:tavLst>
                                        <p:tav tm="0">
                                          <p:val>
                                            <p:strVal val="#ppt_y+1"/>
                                          </p:val>
                                        </p:tav>
                                        <p:tav tm="100000">
                                          <p:val>
                                            <p:strVal val="#ppt_y"/>
                                          </p:val>
                                        </p:tav>
                                      </p:tavLst>
                                    </p:anim>
                                  </p:childTnLst>
                                </p:cTn>
                              </p:par>
                            </p:childTnLst>
                          </p:cTn>
                        </p:par>
                        <p:par>
                          <p:cTn id="17" fill="hold">
                            <p:stCondLst>
                              <p:cond delay="1600"/>
                            </p:stCondLst>
                            <p:childTnLst>
                              <p:par>
                                <p:cTn id="18" presetID="2" presetClass="entr" presetSubtype="4" fill="hold" nodeType="afterEffect">
                                  <p:stCondLst>
                                    <p:cond delay="0"/>
                                  </p:stCondLst>
                                  <p:childTnLst>
                                    <p:set>
                                      <p:cBhvr>
                                        <p:cTn id="19" dur="1" fill="hold">
                                          <p:stCondLst>
                                            <p:cond delay="0"/>
                                          </p:stCondLst>
                                        </p:cTn>
                                        <p:tgtEl>
                                          <p:spTgt spid="1223"/>
                                        </p:tgtEl>
                                        <p:attrNameLst>
                                          <p:attrName>style.visibility</p:attrName>
                                        </p:attrNameLst>
                                      </p:cBhvr>
                                      <p:to>
                                        <p:strVal val="visible"/>
                                      </p:to>
                                    </p:set>
                                    <p:anim calcmode="lin" valueType="num">
                                      <p:cBhvr additive="base">
                                        <p:cTn id="20" dur="1000"/>
                                        <p:tgtEl>
                                          <p:spTgt spid="12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grpSp>
        <p:nvGrpSpPr>
          <p:cNvPr id="1213" name="Google Shape;1213;p55"/>
          <p:cNvGrpSpPr/>
          <p:nvPr/>
        </p:nvGrpSpPr>
        <p:grpSpPr>
          <a:xfrm>
            <a:off x="3296975" y="1273938"/>
            <a:ext cx="4917600" cy="2595600"/>
            <a:chOff x="3296975" y="1273913"/>
            <a:chExt cx="4917600" cy="2595600"/>
          </a:xfrm>
        </p:grpSpPr>
        <p:sp>
          <p:nvSpPr>
            <p:cNvPr id="1214" name="Google Shape;1214;p55"/>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55"/>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216" name="Google Shape;1216;p55"/>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217" name="Google Shape;1217;p55"/>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a:t>
            </a:r>
            <a:r>
              <a:rPr lang="ar-JO" sz="10000" b="1" dirty="0" smtClean="0">
                <a:solidFill>
                  <a:srgbClr val="274E13"/>
                </a:solidFill>
                <a:latin typeface="Sancreek"/>
                <a:ea typeface="Sancreek"/>
                <a:cs typeface="Sancreek"/>
                <a:sym typeface="Sancreek"/>
              </a:rPr>
              <a:t>6</a:t>
            </a:r>
            <a:endParaRPr sz="10000" b="1" dirty="0">
              <a:solidFill>
                <a:srgbClr val="274E13"/>
              </a:solidFill>
              <a:latin typeface="Sancreek"/>
              <a:ea typeface="Sancreek"/>
              <a:cs typeface="Sancreek"/>
              <a:sym typeface="Sancreek"/>
            </a:endParaRPr>
          </a:p>
        </p:txBody>
      </p:sp>
      <p:sp>
        <p:nvSpPr>
          <p:cNvPr id="1218" name="Google Shape;1218;p55"/>
          <p:cNvSpPr txBox="1">
            <a:spLocks noGrp="1"/>
          </p:cNvSpPr>
          <p:nvPr>
            <p:ph type="subTitle" idx="1"/>
          </p:nvPr>
        </p:nvSpPr>
        <p:spPr>
          <a:xfrm>
            <a:off x="5106275" y="1799689"/>
            <a:ext cx="2472396" cy="546900"/>
          </a:xfrm>
          <a:prstGeom prst="rect">
            <a:avLst/>
          </a:prstGeom>
        </p:spPr>
        <p:txBody>
          <a:bodyPr spcFirstLastPara="1" wrap="square" lIns="0" tIns="0" rIns="0" bIns="0" anchor="t" anchorCtr="0">
            <a:noAutofit/>
          </a:bodyPr>
          <a:lstStyle/>
          <a:p>
            <a:pPr marL="0" lvl="0" indent="0"/>
            <a:r>
              <a:rPr lang="en-US" sz="3500" b="1" dirty="0">
                <a:solidFill>
                  <a:srgbClr val="000000"/>
                </a:solidFill>
                <a:latin typeface="Sancreek"/>
                <a:ea typeface="Sancreek"/>
                <a:cs typeface="Sancreek"/>
                <a:sym typeface="Sancreek"/>
              </a:rPr>
              <a:t>Conclusion and future work</a:t>
            </a:r>
            <a:endParaRPr sz="3500" b="1" dirty="0">
              <a:solidFill>
                <a:srgbClr val="000000"/>
              </a:solidFill>
              <a:latin typeface="Sancreek"/>
              <a:ea typeface="Sancreek"/>
              <a:cs typeface="Sancreek"/>
              <a:sym typeface="Sancreek"/>
            </a:endParaRPr>
          </a:p>
        </p:txBody>
      </p:sp>
    </p:spTree>
    <p:extLst>
      <p:ext uri="{BB962C8B-B14F-4D97-AF65-F5344CB8AC3E}">
        <p14:creationId xmlns:p14="http://schemas.microsoft.com/office/powerpoint/2010/main" val="23252877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17"/>
                                        </p:tgtEl>
                                        <p:attrNameLst>
                                          <p:attrName>style.visibility</p:attrName>
                                        </p:attrNameLst>
                                      </p:cBhvr>
                                      <p:to>
                                        <p:strVal val="visible"/>
                                      </p:to>
                                    </p:set>
                                    <p:anim calcmode="lin" valueType="num">
                                      <p:cBhvr additive="base">
                                        <p:cTn id="7" dur="600"/>
                                        <p:tgtEl>
                                          <p:spTgt spid="1217"/>
                                        </p:tgtEl>
                                        <p:attrNameLst>
                                          <p:attrName>ppt_w</p:attrName>
                                        </p:attrNameLst>
                                      </p:cBhvr>
                                      <p:tavLst>
                                        <p:tav tm="0">
                                          <p:val>
                                            <p:strVal val="0"/>
                                          </p:val>
                                        </p:tav>
                                        <p:tav tm="100000">
                                          <p:val>
                                            <p:strVal val="#ppt_w"/>
                                          </p:val>
                                        </p:tav>
                                      </p:tavLst>
                                    </p:anim>
                                    <p:anim calcmode="lin" valueType="num">
                                      <p:cBhvr additive="base">
                                        <p:cTn id="8" dur="600"/>
                                        <p:tgtEl>
                                          <p:spTgt spid="1217"/>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218"/>
                                        </p:tgtEl>
                                        <p:attrNameLst>
                                          <p:attrName>style.visibility</p:attrName>
                                        </p:attrNameLst>
                                      </p:cBhvr>
                                      <p:to>
                                        <p:strVal val="visible"/>
                                      </p:to>
                                    </p:set>
                                    <p:anim calcmode="lin" valueType="num">
                                      <p:cBhvr additive="base">
                                        <p:cTn id="12" dur="700"/>
                                        <p:tgtEl>
                                          <p:spTgt spid="1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8" y="1309882"/>
            <a:ext cx="508088" cy="50808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487411"/>
            <a:ext cx="9144001" cy="4220932"/>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لا يتوفر وصف للصورة."/>
          <p:cNvPicPr>
            <a:picLocks noChangeAspect="1" noChangeArrowheads="1"/>
          </p:cNvPicPr>
          <p:nvPr/>
        </p:nvPicPr>
        <p:blipFill>
          <a:blip r:embed="rId3">
            <a:clrChange>
              <a:clrFrom>
                <a:srgbClr val="004E64"/>
              </a:clrFrom>
              <a:clrTo>
                <a:srgbClr val="004E64">
                  <a:alpha val="0"/>
                </a:srgbClr>
              </a:clrTo>
            </a:clrChange>
            <a:extLst>
              <a:ext uri="{BEBA8EAE-BF5A-486C-A8C5-ECC9F3942E4B}">
                <a14:imgProps xmlns:a14="http://schemas.microsoft.com/office/drawing/2010/main">
                  <a14:imgLayer r:embed="rId4">
                    <a14:imgEffect>
                      <a14:artisticPlasticWrap/>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3815" y="1346354"/>
            <a:ext cx="2029527" cy="252744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8" name="Rectangle 17"/>
          <p:cNvSpPr/>
          <p:nvPr/>
        </p:nvSpPr>
        <p:spPr>
          <a:xfrm>
            <a:off x="3313416" y="1250669"/>
            <a:ext cx="5830584"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In this presentation we have worked to show two method to identification and classification of certain archaeological sites :</a:t>
            </a:r>
          </a:p>
          <a:p>
            <a:r>
              <a:rPr lang="en-US" sz="1200" dirty="0">
                <a:latin typeface="Times New Roman" panose="02020603050405020304" pitchFamily="18" charset="0"/>
                <a:cs typeface="Times New Roman" panose="02020603050405020304" pitchFamily="18" charset="0"/>
              </a:rPr>
              <a:t>1- using CNN model </a:t>
            </a:r>
          </a:p>
          <a:p>
            <a:r>
              <a:rPr lang="en-US" sz="1200" dirty="0">
                <a:latin typeface="Times New Roman" panose="02020603050405020304" pitchFamily="18" charset="0"/>
                <a:cs typeface="Times New Roman" panose="02020603050405020304" pitchFamily="18" charset="0"/>
              </a:rPr>
              <a:t>2- using several pre-trained models </a:t>
            </a:r>
          </a:p>
        </p:txBody>
      </p:sp>
      <p:sp>
        <p:nvSpPr>
          <p:cNvPr id="19" name="Rectangle 18"/>
          <p:cNvSpPr/>
          <p:nvPr/>
        </p:nvSpPr>
        <p:spPr>
          <a:xfrm>
            <a:off x="3313416" y="2216260"/>
            <a:ext cx="5337424" cy="461665"/>
          </a:xfrm>
          <a:prstGeom prst="rect">
            <a:avLst/>
          </a:prstGeom>
        </p:spPr>
        <p:txBody>
          <a:bodyPr wrap="square">
            <a:spAutoFit/>
          </a:bodyPr>
          <a:lstStyle/>
          <a:p>
            <a:r>
              <a:rPr lang="en-US" sz="1200" dirty="0" smtClean="0">
                <a:latin typeface="Times New Roman" panose="02020603050405020304" pitchFamily="18" charset="0"/>
                <a:ea typeface="Roboto Slab"/>
                <a:cs typeface="Times New Roman" panose="02020603050405020304" pitchFamily="18" charset="0"/>
                <a:sym typeface="Roboto Slab"/>
              </a:rPr>
              <a:t>Data contain 6 classes: Petra</a:t>
            </a:r>
            <a:r>
              <a:rPr lang="en-US" sz="1200" dirty="0">
                <a:latin typeface="Times New Roman" panose="02020603050405020304" pitchFamily="18" charset="0"/>
                <a:ea typeface="Roboto Slab"/>
                <a:cs typeface="Times New Roman" panose="02020603050405020304" pitchFamily="18" charset="0"/>
                <a:sym typeface="Roboto Slab"/>
              </a:rPr>
              <a:t>, Um </a:t>
            </a:r>
            <a:r>
              <a:rPr lang="en-US" sz="1200" dirty="0" err="1">
                <a:latin typeface="Times New Roman" panose="02020603050405020304" pitchFamily="18" charset="0"/>
                <a:ea typeface="Roboto Slab"/>
                <a:cs typeface="Times New Roman" panose="02020603050405020304" pitchFamily="18" charset="0"/>
                <a:sym typeface="Roboto Slab"/>
              </a:rPr>
              <a:t>Qais</a:t>
            </a:r>
            <a:r>
              <a:rPr lang="en-US" sz="1200" dirty="0">
                <a:latin typeface="Times New Roman" panose="02020603050405020304" pitchFamily="18" charset="0"/>
                <a:ea typeface="Roboto Slab"/>
                <a:cs typeface="Times New Roman" panose="02020603050405020304" pitchFamily="18" charset="0"/>
                <a:sym typeface="Roboto Slab"/>
              </a:rPr>
              <a:t>, </a:t>
            </a:r>
            <a:r>
              <a:rPr lang="en-US" sz="1200" dirty="0" err="1">
                <a:latin typeface="Times New Roman" panose="02020603050405020304" pitchFamily="18" charset="0"/>
                <a:ea typeface="Roboto Slab"/>
                <a:cs typeface="Times New Roman" panose="02020603050405020304" pitchFamily="18" charset="0"/>
                <a:sym typeface="Roboto Slab"/>
              </a:rPr>
              <a:t>Wadi</a:t>
            </a:r>
            <a:r>
              <a:rPr lang="en-US" sz="1200" dirty="0">
                <a:latin typeface="Times New Roman" panose="02020603050405020304" pitchFamily="18" charset="0"/>
                <a:ea typeface="Roboto Slab"/>
                <a:cs typeface="Times New Roman" panose="02020603050405020304" pitchFamily="18" charset="0"/>
                <a:sym typeface="Roboto Slab"/>
              </a:rPr>
              <a:t> Rum, </a:t>
            </a:r>
            <a:r>
              <a:rPr lang="en-US" sz="1200" dirty="0" err="1">
                <a:latin typeface="Times New Roman" panose="02020603050405020304" pitchFamily="18" charset="0"/>
                <a:cs typeface="Times New Roman" panose="02020603050405020304" pitchFamily="18" charset="0"/>
              </a:rPr>
              <a:t>Ajloun</a:t>
            </a:r>
            <a:r>
              <a:rPr lang="en-US" sz="1200" dirty="0">
                <a:latin typeface="Times New Roman" panose="02020603050405020304" pitchFamily="18" charset="0"/>
                <a:cs typeface="Times New Roman" panose="02020603050405020304" pitchFamily="18" charset="0"/>
              </a:rPr>
              <a:t> Castle, Roman Amphitheater, Jerash</a:t>
            </a:r>
          </a:p>
        </p:txBody>
      </p:sp>
      <p:sp>
        <p:nvSpPr>
          <p:cNvPr id="20" name="Rectangle 19"/>
          <p:cNvSpPr/>
          <p:nvPr/>
        </p:nvSpPr>
        <p:spPr>
          <a:xfrm>
            <a:off x="3313417" y="2774965"/>
            <a:ext cx="5584004" cy="276999"/>
          </a:xfrm>
          <a:prstGeom prst="rect">
            <a:avLst/>
          </a:prstGeom>
        </p:spPr>
        <p:txBody>
          <a:bodyPr wrap="square">
            <a:spAutoFit/>
          </a:bodyPr>
          <a:lstStyle/>
          <a:p>
            <a:r>
              <a:rPr lang="en-US" sz="1200" dirty="0">
                <a:latin typeface="Times New Roman" panose="02020603050405020304" pitchFamily="18" charset="0"/>
                <a:ea typeface="Roboto Slab"/>
                <a:cs typeface="Times New Roman" panose="02020603050405020304" pitchFamily="18" charset="0"/>
                <a:sym typeface="Roboto Slab"/>
              </a:rPr>
              <a:t>CNN model contain Conv2D layers, </a:t>
            </a:r>
            <a:r>
              <a:rPr lang="en-US" sz="1200" dirty="0" err="1">
                <a:latin typeface="Times New Roman" panose="02020603050405020304" pitchFamily="18" charset="0"/>
                <a:ea typeface="Roboto Slab"/>
                <a:cs typeface="Times New Roman" panose="02020603050405020304" pitchFamily="18" charset="0"/>
                <a:sym typeface="Roboto Slab"/>
              </a:rPr>
              <a:t>MaxPooling</a:t>
            </a:r>
            <a:r>
              <a:rPr lang="en-US" sz="1200" dirty="0">
                <a:latin typeface="Times New Roman" panose="02020603050405020304" pitchFamily="18" charset="0"/>
                <a:ea typeface="Roboto Slab"/>
                <a:cs typeface="Times New Roman" panose="02020603050405020304" pitchFamily="18" charset="0"/>
                <a:sym typeface="Roboto Slab"/>
              </a:rPr>
              <a:t>, </a:t>
            </a:r>
            <a:r>
              <a:rPr lang="en-US" sz="1200" dirty="0" err="1">
                <a:latin typeface="Times New Roman" panose="02020603050405020304" pitchFamily="18" charset="0"/>
                <a:ea typeface="Roboto Slab"/>
                <a:cs typeface="Times New Roman" panose="02020603050405020304" pitchFamily="18" charset="0"/>
                <a:sym typeface="Roboto Slab"/>
              </a:rPr>
              <a:t>BatchNormalization</a:t>
            </a:r>
            <a:r>
              <a:rPr lang="en-US" sz="1200" dirty="0">
                <a:latin typeface="Times New Roman" panose="02020603050405020304" pitchFamily="18" charset="0"/>
                <a:ea typeface="Roboto Slab"/>
                <a:cs typeface="Times New Roman" panose="02020603050405020304" pitchFamily="18" charset="0"/>
                <a:sym typeface="Roboto Slab"/>
              </a:rPr>
              <a:t> and so on..</a:t>
            </a:r>
          </a:p>
        </p:txBody>
      </p:sp>
      <p:sp>
        <p:nvSpPr>
          <p:cNvPr id="21" name="Rectangle 20"/>
          <p:cNvSpPr/>
          <p:nvPr/>
        </p:nvSpPr>
        <p:spPr>
          <a:xfrm>
            <a:off x="3313416" y="3430269"/>
            <a:ext cx="5198723" cy="276999"/>
          </a:xfrm>
          <a:prstGeom prst="rect">
            <a:avLst/>
          </a:prstGeom>
        </p:spPr>
        <p:txBody>
          <a:bodyPr wrap="square">
            <a:spAutoFit/>
          </a:bodyPr>
          <a:lstStyle/>
          <a:p>
            <a:r>
              <a:rPr lang="en-US" sz="1200" dirty="0">
                <a:latin typeface="Times New Roman" panose="02020603050405020304" pitchFamily="18" charset="0"/>
                <a:ea typeface="Roboto Slab"/>
                <a:cs typeface="Times New Roman" panose="02020603050405020304" pitchFamily="18" charset="0"/>
                <a:sym typeface="Roboto Slab"/>
              </a:rPr>
              <a:t>Using 4 pre-trained models: VGG16, </a:t>
            </a:r>
            <a:r>
              <a:rPr lang="en-US" sz="1200" dirty="0" err="1">
                <a:latin typeface="Times New Roman" panose="02020603050405020304" pitchFamily="18" charset="0"/>
                <a:ea typeface="Roboto Slab"/>
                <a:cs typeface="Times New Roman" panose="02020603050405020304" pitchFamily="18" charset="0"/>
                <a:sym typeface="Roboto Slab"/>
              </a:rPr>
              <a:t>ResNet</a:t>
            </a:r>
            <a:r>
              <a:rPr lang="en-US" sz="1200" dirty="0">
                <a:latin typeface="Times New Roman" panose="02020603050405020304" pitchFamily="18" charset="0"/>
                <a:ea typeface="Roboto Slab"/>
                <a:cs typeface="Times New Roman" panose="02020603050405020304" pitchFamily="18" charset="0"/>
                <a:sym typeface="Roboto Slab"/>
              </a:rPr>
              <a:t>, InceptionV3, </a:t>
            </a:r>
            <a:r>
              <a:rPr lang="en-US" sz="1200" dirty="0" err="1">
                <a:latin typeface="Times New Roman" panose="02020603050405020304" pitchFamily="18" charset="0"/>
                <a:ea typeface="Roboto Slab"/>
                <a:cs typeface="Times New Roman" panose="02020603050405020304" pitchFamily="18" charset="0"/>
                <a:sym typeface="Roboto Slab"/>
              </a:rPr>
              <a:t>EfficientNet</a:t>
            </a:r>
            <a:endParaRPr lang="en-US" sz="1200" dirty="0">
              <a:latin typeface="Times New Roman" panose="02020603050405020304" pitchFamily="18" charset="0"/>
              <a:ea typeface="Roboto Slab"/>
              <a:cs typeface="Times New Roman" panose="02020603050405020304" pitchFamily="18" charset="0"/>
              <a:sym typeface="Roboto Slab"/>
            </a:endParaRPr>
          </a:p>
        </p:txBody>
      </p:sp>
      <p:sp>
        <p:nvSpPr>
          <p:cNvPr id="22" name="Rectangle 21"/>
          <p:cNvSpPr/>
          <p:nvPr/>
        </p:nvSpPr>
        <p:spPr>
          <a:xfrm>
            <a:off x="3246636" y="3959935"/>
            <a:ext cx="5835720" cy="646331"/>
          </a:xfrm>
          <a:prstGeom prst="rect">
            <a:avLst/>
          </a:prstGeom>
        </p:spPr>
        <p:txBody>
          <a:bodyPr wrap="square">
            <a:spAutoFit/>
          </a:bodyPr>
          <a:lstStyle/>
          <a:p>
            <a:r>
              <a:rPr lang="en-US" sz="1200" dirty="0">
                <a:latin typeface="Times New Roman" panose="02020603050405020304" pitchFamily="18" charset="0"/>
                <a:ea typeface="Roboto Slab"/>
                <a:cs typeface="Times New Roman" panose="02020603050405020304" pitchFamily="18" charset="0"/>
                <a:sym typeface="Roboto Slab"/>
              </a:rPr>
              <a:t>Trying models with augmentation &amp; without make augmentation </a:t>
            </a:r>
          </a:p>
          <a:p>
            <a:r>
              <a:rPr lang="en-US" sz="1200" dirty="0">
                <a:latin typeface="Times New Roman" panose="02020603050405020304" pitchFamily="18" charset="0"/>
                <a:ea typeface="Roboto Slab"/>
                <a:cs typeface="Times New Roman" panose="02020603050405020304" pitchFamily="18" charset="0"/>
                <a:sym typeface="Roboto Slab"/>
              </a:rPr>
              <a:t>The best result that came out of us through experimentation was InceptionV3 without augmentation  </a:t>
            </a:r>
          </a:p>
        </p:txBody>
      </p:sp>
      <p:pic>
        <p:nvPicPr>
          <p:cNvPr id="23"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8" y="2096785"/>
            <a:ext cx="508088" cy="5080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8" y="2748688"/>
            <a:ext cx="508088" cy="5080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8" y="3365708"/>
            <a:ext cx="508088" cy="5080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8" y="3982728"/>
            <a:ext cx="508088" cy="50808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visaworld.ie/images/feat-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707" y="1320193"/>
            <a:ext cx="508088" cy="508089"/>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1225;p56"/>
          <p:cNvSpPr txBox="1"/>
          <p:nvPr/>
        </p:nvSpPr>
        <p:spPr>
          <a:xfrm>
            <a:off x="570215" y="487411"/>
            <a:ext cx="7941924" cy="701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120000"/>
              </a:lnSpc>
              <a:buNone/>
              <a:defRPr sz="2200">
                <a:solidFill>
                  <a:srgbClr val="212121"/>
                </a:solidFill>
                <a:latin typeface="Sancreek"/>
                <a:ea typeface="Sancreek"/>
                <a:cs typeface="Sancreek"/>
              </a:defRPr>
            </a:lvl1pPr>
          </a:lstStyle>
          <a:p>
            <a:pPr algn="ctr"/>
            <a:r>
              <a:rPr lang="en-US" sz="2800" dirty="0">
                <a:sym typeface="Sancreek"/>
              </a:rPr>
              <a:t>Conclusion</a:t>
            </a:r>
            <a:endParaRPr sz="2800" dirty="0">
              <a:sym typeface="Roboto Slab"/>
            </a:endParaRPr>
          </a:p>
        </p:txBody>
      </p:sp>
    </p:spTree>
    <p:extLst>
      <p:ext uri="{BB962C8B-B14F-4D97-AF65-F5344CB8AC3E}">
        <p14:creationId xmlns:p14="http://schemas.microsoft.com/office/powerpoint/2010/main" val="1889273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1000"/>
                                        <p:tgtEl>
                                          <p:spTgt spid="28"/>
                                        </p:tgtEl>
                                      </p:cBhvr>
                                    </p:animEffect>
                                  </p:childTnLst>
                                </p:cTn>
                              </p:par>
                              <p:par>
                                <p:cTn id="8" presetID="31"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1000" fill="hold"/>
                                        <p:tgtEl>
                                          <p:spTgt spid="17"/>
                                        </p:tgtEl>
                                        <p:attrNameLst>
                                          <p:attrName>ppt_w</p:attrName>
                                        </p:attrNameLst>
                                      </p:cBhvr>
                                      <p:tavLst>
                                        <p:tav tm="0">
                                          <p:val>
                                            <p:fltVal val="0"/>
                                          </p:val>
                                        </p:tav>
                                        <p:tav tm="100000">
                                          <p:val>
                                            <p:strVal val="#ppt_w"/>
                                          </p:val>
                                        </p:tav>
                                      </p:tavLst>
                                    </p:anim>
                                    <p:anim calcmode="lin" valueType="num">
                                      <p:cBhvr>
                                        <p:cTn id="11" dur="1000" fill="hold"/>
                                        <p:tgtEl>
                                          <p:spTgt spid="17"/>
                                        </p:tgtEl>
                                        <p:attrNameLst>
                                          <p:attrName>ppt_h</p:attrName>
                                        </p:attrNameLst>
                                      </p:cBhvr>
                                      <p:tavLst>
                                        <p:tav tm="0">
                                          <p:val>
                                            <p:fltVal val="0"/>
                                          </p:val>
                                        </p:tav>
                                        <p:tav tm="100000">
                                          <p:val>
                                            <p:strVal val="#ppt_h"/>
                                          </p:val>
                                        </p:tav>
                                      </p:tavLst>
                                    </p:anim>
                                    <p:anim calcmode="lin" valueType="num">
                                      <p:cBhvr>
                                        <p:cTn id="12" dur="1000" fill="hold"/>
                                        <p:tgtEl>
                                          <p:spTgt spid="17"/>
                                        </p:tgtEl>
                                        <p:attrNameLst>
                                          <p:attrName>style.rotation</p:attrName>
                                        </p:attrNameLst>
                                      </p:cBhvr>
                                      <p:tavLst>
                                        <p:tav tm="0">
                                          <p:val>
                                            <p:fltVal val="90"/>
                                          </p:val>
                                        </p:tav>
                                        <p:tav tm="100000">
                                          <p:val>
                                            <p:fltVal val="0"/>
                                          </p:val>
                                        </p:tav>
                                      </p:tavLst>
                                    </p:anim>
                                    <p:animEffect transition="in" filter="fade">
                                      <p:cBhvr>
                                        <p:cTn id="13" dur="1000"/>
                                        <p:tgtEl>
                                          <p:spTgt spid="1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3000"/>
                            </p:stCondLst>
                            <p:childTnLst>
                              <p:par>
                                <p:cTn id="59" presetID="53" presetClass="entr" presetSubtype="16"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 xmlns:a16="http://schemas.microsoft.com/office/drawing/2014/main" id="{886C5869-E786-46C3-1319-E27AC62FC2C8}"/>
              </a:ext>
            </a:extLst>
          </p:cNvPr>
          <p:cNvSpPr>
            <a:spLocks noGrp="1"/>
          </p:cNvSpPr>
          <p:nvPr>
            <p:ph type="subTitle" idx="1"/>
          </p:nvPr>
        </p:nvSpPr>
        <p:spPr>
          <a:xfrm>
            <a:off x="981182" y="597581"/>
            <a:ext cx="7181636" cy="701700"/>
          </a:xfrm>
          <a:noFill/>
          <a:ln>
            <a:noFill/>
          </a:ln>
        </p:spPr>
        <p:txBody>
          <a:bodyPr spcFirstLastPara="1" wrap="square" lIns="91425" tIns="91425" rIns="91425" bIns="91425" anchor="t" anchorCtr="0">
            <a:spAutoFit/>
          </a:bodyPr>
          <a:lstStyle/>
          <a:p>
            <a:pPr marL="0" indent="0">
              <a:lnSpc>
                <a:spcPct val="120000"/>
              </a:lnSpc>
              <a:buClr>
                <a:srgbClr val="000000"/>
              </a:buClr>
              <a:buFont typeface="Arial"/>
            </a:pPr>
            <a:r>
              <a:rPr lang="en-US" sz="2800" dirty="0">
                <a:solidFill>
                  <a:srgbClr val="212121"/>
                </a:solidFill>
                <a:latin typeface="Sancreek"/>
                <a:ea typeface="Sancreek"/>
                <a:cs typeface="Sancreek"/>
                <a:sym typeface="Sancreek"/>
              </a:rPr>
              <a:t>future work</a:t>
            </a:r>
            <a:endParaRPr lang="en-US" sz="2800" dirty="0">
              <a:solidFill>
                <a:srgbClr val="212121"/>
              </a:solidFill>
              <a:latin typeface="Sancreek"/>
              <a:ea typeface="Sancreek"/>
              <a:cs typeface="Sancreek"/>
              <a:sym typeface="Arial"/>
            </a:endParaRPr>
          </a:p>
        </p:txBody>
      </p:sp>
      <p:sp>
        <p:nvSpPr>
          <p:cNvPr id="4" name="Left-Right-Up Arrow 3"/>
          <p:cNvSpPr/>
          <p:nvPr/>
        </p:nvSpPr>
        <p:spPr>
          <a:xfrm>
            <a:off x="2824249" y="2256931"/>
            <a:ext cx="3495502" cy="1972639"/>
          </a:xfrm>
          <a:prstGeom prst="leftRightUpArrow">
            <a:avLst/>
          </a:prstGeom>
          <a:blipFill>
            <a:blip r:embed="rId2"/>
            <a:tile tx="0" ty="0" sx="100000" sy="100000" flip="none" algn="tl"/>
          </a:blipFill>
          <a:effectLst>
            <a:outerShdw blurRad="50800" dist="38100" dir="16200000"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Rectangle 7"/>
          <p:cNvSpPr/>
          <p:nvPr/>
        </p:nvSpPr>
        <p:spPr>
          <a:xfrm>
            <a:off x="3557672" y="1604614"/>
            <a:ext cx="2411148" cy="584775"/>
          </a:xfrm>
          <a:prstGeom prst="rect">
            <a:avLst/>
          </a:prstGeom>
        </p:spPr>
        <p:txBody>
          <a:bodyPr wrap="square">
            <a:spAutoFit/>
          </a:bodyPr>
          <a:lstStyle/>
          <a:p>
            <a:r>
              <a:rPr lang="en-US"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Increase the number of image to train the model</a:t>
            </a:r>
          </a:p>
        </p:txBody>
      </p:sp>
      <p:sp>
        <p:nvSpPr>
          <p:cNvPr id="9" name="Rectangle 8"/>
          <p:cNvSpPr/>
          <p:nvPr/>
        </p:nvSpPr>
        <p:spPr>
          <a:xfrm>
            <a:off x="182179" y="3569298"/>
            <a:ext cx="2642070" cy="338554"/>
          </a:xfrm>
          <a:prstGeom prst="rect">
            <a:avLst/>
          </a:prstGeom>
        </p:spPr>
        <p:txBody>
          <a:bodyPr wrap="none">
            <a:spAutoFit/>
          </a:bodyPr>
          <a:lstStyle/>
          <a:p>
            <a:r>
              <a:rPr lang="en-US"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 more archeological sites </a:t>
            </a:r>
          </a:p>
        </p:txBody>
      </p:sp>
      <p:sp>
        <p:nvSpPr>
          <p:cNvPr id="10" name="Rectangle 9"/>
          <p:cNvSpPr/>
          <p:nvPr/>
        </p:nvSpPr>
        <p:spPr>
          <a:xfrm>
            <a:off x="6308332" y="3446188"/>
            <a:ext cx="2561079" cy="584775"/>
          </a:xfrm>
          <a:prstGeom prst="rect">
            <a:avLst/>
          </a:prstGeom>
        </p:spPr>
        <p:txBody>
          <a:bodyPr wrap="square">
            <a:spAutoFit/>
          </a:bodyPr>
          <a:lstStyle/>
          <a:p>
            <a:r>
              <a:rPr lang="en-US" sz="1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enhance  the demo web page by add more function</a:t>
            </a:r>
          </a:p>
        </p:txBody>
      </p:sp>
    </p:spTree>
    <p:extLst>
      <p:ext uri="{BB962C8B-B14F-4D97-AF65-F5344CB8AC3E}">
        <p14:creationId xmlns:p14="http://schemas.microsoft.com/office/powerpoint/2010/main" val="3409993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360793" y="2295108"/>
            <a:ext cx="4607400" cy="627300"/>
          </a:xfrm>
        </p:spPr>
        <p:txBody>
          <a:bodyPr/>
          <a:lstStyle/>
          <a:p>
            <a:r>
              <a:rPr lang="en-US" dirty="0"/>
              <a:t>https://github.com/hasanoqool</a:t>
            </a:r>
          </a:p>
        </p:txBody>
      </p:sp>
      <p:sp>
        <p:nvSpPr>
          <p:cNvPr id="3" name="Title 2"/>
          <p:cNvSpPr>
            <a:spLocks noGrp="1"/>
          </p:cNvSpPr>
          <p:nvPr>
            <p:ph type="title"/>
          </p:nvPr>
        </p:nvSpPr>
        <p:spPr>
          <a:xfrm>
            <a:off x="2360793" y="649146"/>
            <a:ext cx="4607400" cy="1324800"/>
          </a:xfrm>
        </p:spPr>
        <p:txBody>
          <a:bodyPr/>
          <a:lstStyle/>
          <a:p>
            <a:r>
              <a:rPr lang="en-US" sz="6000" dirty="0" err="1" smtClean="0"/>
              <a:t>referance</a:t>
            </a:r>
            <a:endParaRPr lang="en-US" sz="6000" dirty="0"/>
          </a:p>
        </p:txBody>
      </p:sp>
    </p:spTree>
    <p:extLst>
      <p:ext uri="{BB962C8B-B14F-4D97-AF65-F5344CB8AC3E}">
        <p14:creationId xmlns:p14="http://schemas.microsoft.com/office/powerpoint/2010/main" val="20659516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2">
                                            <p:bg/>
                                          </p:spTgt>
                                        </p:tgtEl>
                                        <p:attrNameLst>
                                          <p:attrName>style.visibility</p:attrName>
                                        </p:attrNameLst>
                                      </p:cBhvr>
                                      <p:to>
                                        <p:strVal val="visible"/>
                                      </p:to>
                                    </p:set>
                                    <p:anim calcmode="lin" valueType="num">
                                      <p:cBhvr>
                                        <p:cTn id="11" dur="500" fill="hold"/>
                                        <p:tgtEl>
                                          <p:spTgt spid="2">
                                            <p:bg/>
                                          </p:spTgt>
                                        </p:tgtEl>
                                        <p:attrNameLst>
                                          <p:attrName>ppt_w</p:attrName>
                                        </p:attrNameLst>
                                      </p:cBhvr>
                                      <p:tavLst>
                                        <p:tav tm="0">
                                          <p:val>
                                            <p:fltVal val="0"/>
                                          </p:val>
                                        </p:tav>
                                        <p:tav tm="100000">
                                          <p:val>
                                            <p:strVal val="#ppt_w"/>
                                          </p:val>
                                        </p:tav>
                                      </p:tavLst>
                                    </p:anim>
                                    <p:anim calcmode="lin" valueType="num">
                                      <p:cBhvr>
                                        <p:cTn id="12" dur="500" fill="hold"/>
                                        <p:tgtEl>
                                          <p:spTgt spid="2">
                                            <p:bg/>
                                          </p:spTgt>
                                        </p:tgtEl>
                                        <p:attrNameLst>
                                          <p:attrName>ppt_h</p:attrName>
                                        </p:attrNameLst>
                                      </p:cBhvr>
                                      <p:tavLst>
                                        <p:tav tm="0">
                                          <p:val>
                                            <p:fltVal val="0"/>
                                          </p:val>
                                        </p:tav>
                                        <p:tav tm="100000">
                                          <p:val>
                                            <p:strVal val="#ppt_h"/>
                                          </p:val>
                                        </p:tav>
                                      </p:tavLst>
                                    </p:anim>
                                    <p:animEffect transition="in" filter="fade">
                                      <p:cBhvr>
                                        <p:cTn id="13" dur="500"/>
                                        <p:tgtEl>
                                          <p:spTgt spid="2">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p:cTn id="16"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grpSp>
        <p:nvGrpSpPr>
          <p:cNvPr id="1231" name="Google Shape;1231;p57"/>
          <p:cNvGrpSpPr/>
          <p:nvPr/>
        </p:nvGrpSpPr>
        <p:grpSpPr>
          <a:xfrm>
            <a:off x="3296975" y="1273938"/>
            <a:ext cx="4917600" cy="2595600"/>
            <a:chOff x="3296975" y="1273913"/>
            <a:chExt cx="4917600" cy="2595600"/>
          </a:xfrm>
        </p:grpSpPr>
        <p:sp>
          <p:nvSpPr>
            <p:cNvPr id="1232" name="Google Shape;1232;p57"/>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3" name="Google Shape;1233;p57"/>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234" name="Google Shape;1234;p57"/>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235" name="Google Shape;1235;p57"/>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dirty="0" smtClean="0">
                <a:solidFill>
                  <a:srgbClr val="274E13"/>
                </a:solidFill>
                <a:latin typeface="Sancreek"/>
                <a:ea typeface="Sancreek"/>
                <a:cs typeface="Sancreek"/>
                <a:sym typeface="Sancreek"/>
              </a:rPr>
              <a:t>0</a:t>
            </a:r>
            <a:r>
              <a:rPr lang="ar-JO" sz="10000" b="1" dirty="0" smtClean="0">
                <a:solidFill>
                  <a:srgbClr val="274E13"/>
                </a:solidFill>
                <a:latin typeface="Sancreek"/>
                <a:ea typeface="Sancreek"/>
                <a:cs typeface="Sancreek"/>
                <a:sym typeface="Sancreek"/>
              </a:rPr>
              <a:t>7</a:t>
            </a:r>
            <a:endParaRPr sz="10000" b="1" dirty="0">
              <a:solidFill>
                <a:srgbClr val="274E13"/>
              </a:solidFill>
              <a:latin typeface="Sancreek"/>
              <a:ea typeface="Sancreek"/>
              <a:cs typeface="Sancreek"/>
              <a:sym typeface="Sancreek"/>
            </a:endParaRPr>
          </a:p>
        </p:txBody>
      </p:sp>
      <p:sp>
        <p:nvSpPr>
          <p:cNvPr id="1236" name="Google Shape;1236;p57"/>
          <p:cNvSpPr txBox="1">
            <a:spLocks noGrp="1"/>
          </p:cNvSpPr>
          <p:nvPr>
            <p:ph type="subTitle" idx="1"/>
          </p:nvPr>
        </p:nvSpPr>
        <p:spPr>
          <a:xfrm>
            <a:off x="5016600" y="2201602"/>
            <a:ext cx="4127400" cy="54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200" b="1">
                <a:solidFill>
                  <a:srgbClr val="000000"/>
                </a:solidFill>
                <a:latin typeface="Sancreek"/>
                <a:ea typeface="Sancreek"/>
                <a:cs typeface="Sancreek"/>
                <a:sym typeface="Sancreek"/>
              </a:rPr>
              <a:t>Demo</a:t>
            </a:r>
            <a:endParaRPr sz="42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35"/>
                                        </p:tgtEl>
                                        <p:attrNameLst>
                                          <p:attrName>style.visibility</p:attrName>
                                        </p:attrNameLst>
                                      </p:cBhvr>
                                      <p:to>
                                        <p:strVal val="visible"/>
                                      </p:to>
                                    </p:set>
                                    <p:anim calcmode="lin" valueType="num">
                                      <p:cBhvr additive="base">
                                        <p:cTn id="7" dur="600"/>
                                        <p:tgtEl>
                                          <p:spTgt spid="1235"/>
                                        </p:tgtEl>
                                        <p:attrNameLst>
                                          <p:attrName>ppt_w</p:attrName>
                                        </p:attrNameLst>
                                      </p:cBhvr>
                                      <p:tavLst>
                                        <p:tav tm="0">
                                          <p:val>
                                            <p:strVal val="0"/>
                                          </p:val>
                                        </p:tav>
                                        <p:tav tm="100000">
                                          <p:val>
                                            <p:strVal val="#ppt_w"/>
                                          </p:val>
                                        </p:tav>
                                      </p:tavLst>
                                    </p:anim>
                                    <p:anim calcmode="lin" valueType="num">
                                      <p:cBhvr additive="base">
                                        <p:cTn id="8" dur="600"/>
                                        <p:tgtEl>
                                          <p:spTgt spid="1235"/>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236"/>
                                        </p:tgtEl>
                                        <p:attrNameLst>
                                          <p:attrName>style.visibility</p:attrName>
                                        </p:attrNameLst>
                                      </p:cBhvr>
                                      <p:to>
                                        <p:strVal val="visible"/>
                                      </p:to>
                                    </p:set>
                                    <p:anim calcmode="lin" valueType="num">
                                      <p:cBhvr additive="base">
                                        <p:cTn id="12" dur="700"/>
                                        <p:tgtEl>
                                          <p:spTgt spid="1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6" name="Rectangle 5"/>
          <p:cNvSpPr/>
          <p:nvPr/>
        </p:nvSpPr>
        <p:spPr>
          <a:xfrm>
            <a:off x="4454820" y="2417862"/>
            <a:ext cx="234360" cy="307777"/>
          </a:xfrm>
          <a:prstGeom prst="rect">
            <a:avLst/>
          </a:prstGeom>
        </p:spPr>
        <p:txBody>
          <a:bodyPr wrap="none">
            <a:spAutoFit/>
          </a:bodyPr>
          <a:lstStyle/>
          <a:p>
            <a:r>
              <a:rPr lang="en-US" dirty="0"/>
              <a:t> </a:t>
            </a:r>
          </a:p>
        </p:txBody>
      </p:sp>
      <p:sp>
        <p:nvSpPr>
          <p:cNvPr id="8" name="Rectangle 7"/>
          <p:cNvSpPr/>
          <p:nvPr/>
        </p:nvSpPr>
        <p:spPr>
          <a:xfrm>
            <a:off x="4454820" y="2417862"/>
            <a:ext cx="234360" cy="307777"/>
          </a:xfrm>
          <a:prstGeom prst="rect">
            <a:avLst/>
          </a:prstGeom>
        </p:spPr>
        <p:txBody>
          <a:bodyPr wrap="none">
            <a:spAutoFit/>
          </a:bodyPr>
          <a:lstStyle/>
          <a:p>
            <a:r>
              <a:rPr lang="en-US" dirty="0"/>
              <a:t> </a:t>
            </a:r>
          </a:p>
        </p:txBody>
      </p:sp>
      <p:pic>
        <p:nvPicPr>
          <p:cNvPr id="9" name="Picture 8"/>
          <p:cNvPicPr>
            <a:picLocks noChangeAspect="1"/>
          </p:cNvPicPr>
          <p:nvPr/>
        </p:nvPicPr>
        <p:blipFill>
          <a:blip r:embed="rId3">
            <a:clrChange>
              <a:clrFrom>
                <a:srgbClr val="FFFFFF"/>
              </a:clrFrom>
              <a:clrTo>
                <a:srgbClr val="FFFFFF">
                  <a:alpha val="0"/>
                </a:srgbClr>
              </a:clrTo>
            </a:clrChange>
            <a:duotone>
              <a:prstClr val="black"/>
              <a:schemeClr val="accent3">
                <a:lumMod val="40000"/>
                <a:lumOff val="60000"/>
                <a:tint val="45000"/>
                <a:satMod val="400000"/>
              </a:schemeClr>
            </a:duotone>
            <a:extLst>
              <a:ext uri="{28A0092B-C50C-407E-A947-70E740481C1C}">
                <a14:useLocalDpi xmlns:a14="http://schemas.microsoft.com/office/drawing/2010/main" val="0"/>
              </a:ext>
            </a:extLst>
          </a:blip>
          <a:stretch>
            <a:fillRect/>
          </a:stretch>
        </p:blipFill>
        <p:spPr>
          <a:xfrm>
            <a:off x="4038697" y="934948"/>
            <a:ext cx="3273603" cy="3273603"/>
          </a:xfrm>
          <a:prstGeom prst="rect">
            <a:avLst/>
          </a:prstGeom>
          <a:ln w="228600" cap="sq" cmpd="thickThin">
            <a:solidFill>
              <a:srgbClr val="000000"/>
            </a:solidFill>
            <a:prstDash val="solid"/>
            <a:miter lim="800000"/>
          </a:ln>
          <a:effectLst>
            <a:innerShdw blurRad="76200">
              <a:srgbClr val="000000"/>
            </a:innerShdw>
          </a:effectLst>
        </p:spPr>
      </p:pic>
      <p:sp>
        <p:nvSpPr>
          <p:cNvPr id="10" name="Right Arrow 9"/>
          <p:cNvSpPr/>
          <p:nvPr/>
        </p:nvSpPr>
        <p:spPr>
          <a:xfrm>
            <a:off x="626724" y="2065106"/>
            <a:ext cx="2681555" cy="660533"/>
          </a:xfrm>
          <a:prstGeom prst="rightArrow">
            <a:avLst/>
          </a:prstGeom>
          <a:solidFill>
            <a:schemeClr val="accent3">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TextBox 10"/>
          <p:cNvSpPr txBox="1"/>
          <p:nvPr/>
        </p:nvSpPr>
        <p:spPr>
          <a:xfrm>
            <a:off x="680994" y="2133762"/>
            <a:ext cx="2301411" cy="523220"/>
          </a:xfrm>
          <a:prstGeom prst="rect">
            <a:avLst/>
          </a:prstGeom>
          <a:noFill/>
        </p:spPr>
        <p:txBody>
          <a:bodyPr wrap="square" rtlCol="0">
            <a:spAutoFit/>
          </a:bodyPr>
          <a:lstStyle/>
          <a:p>
            <a:r>
              <a:rPr lang="en-US" sz="2800" b="1" dirty="0">
                <a:solidFill>
                  <a:schemeClr val="accent2">
                    <a:lumMod val="75000"/>
                  </a:schemeClr>
                </a:solidFill>
                <a:effectLst>
                  <a:outerShdw blurRad="38100" dist="38100" dir="2700000" algn="tl">
                    <a:srgbClr val="000000">
                      <a:alpha val="43137"/>
                    </a:srgbClr>
                  </a:outerShdw>
                </a:effectLst>
                <a:latin typeface="Algerian" panose="04020705040A02060702" pitchFamily="82" charset="0"/>
              </a:rPr>
              <a:t>Scan Me</a:t>
            </a:r>
          </a:p>
        </p:txBody>
      </p:sp>
      <p:sp>
        <p:nvSpPr>
          <p:cNvPr id="12" name="Smiley Face 11"/>
          <p:cNvSpPr/>
          <p:nvPr/>
        </p:nvSpPr>
        <p:spPr>
          <a:xfrm>
            <a:off x="2307023" y="2239655"/>
            <a:ext cx="380144" cy="311434"/>
          </a:xfrm>
          <a:prstGeom prst="smileyFace">
            <a:avLst/>
          </a:prstGeom>
          <a:solidFill>
            <a:schemeClr val="accent3">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par>
                                <p:cTn id="20" presetID="32" presetClass="emph" presetSubtype="0" fill="hold" nodeType="withEffect">
                                  <p:stCondLst>
                                    <p:cond delay="0"/>
                                  </p:stCondLst>
                                  <p:childTnLst>
                                    <p:animRot by="120000">
                                      <p:cBhvr>
                                        <p:cTn id="21" dur="200" fill="hold">
                                          <p:stCondLst>
                                            <p:cond delay="0"/>
                                          </p:stCondLst>
                                        </p:cTn>
                                        <p:tgtEl>
                                          <p:spTgt spid="9"/>
                                        </p:tgtEl>
                                        <p:attrNameLst>
                                          <p:attrName>r</p:attrName>
                                        </p:attrNameLst>
                                      </p:cBhvr>
                                    </p:animRot>
                                    <p:animRot by="-240000">
                                      <p:cBhvr>
                                        <p:cTn id="22" dur="400" fill="hold">
                                          <p:stCondLst>
                                            <p:cond delay="400"/>
                                          </p:stCondLst>
                                        </p:cTn>
                                        <p:tgtEl>
                                          <p:spTgt spid="9"/>
                                        </p:tgtEl>
                                        <p:attrNameLst>
                                          <p:attrName>r</p:attrName>
                                        </p:attrNameLst>
                                      </p:cBhvr>
                                    </p:animRot>
                                    <p:animRot by="240000">
                                      <p:cBhvr>
                                        <p:cTn id="23" dur="400" fill="hold">
                                          <p:stCondLst>
                                            <p:cond delay="800"/>
                                          </p:stCondLst>
                                        </p:cTn>
                                        <p:tgtEl>
                                          <p:spTgt spid="9"/>
                                        </p:tgtEl>
                                        <p:attrNameLst>
                                          <p:attrName>r</p:attrName>
                                        </p:attrNameLst>
                                      </p:cBhvr>
                                    </p:animRot>
                                    <p:animRot by="-240000">
                                      <p:cBhvr>
                                        <p:cTn id="24" dur="400" fill="hold">
                                          <p:stCondLst>
                                            <p:cond delay="1200"/>
                                          </p:stCondLst>
                                        </p:cTn>
                                        <p:tgtEl>
                                          <p:spTgt spid="9"/>
                                        </p:tgtEl>
                                        <p:attrNameLst>
                                          <p:attrName>r</p:attrName>
                                        </p:attrNameLst>
                                      </p:cBhvr>
                                    </p:animRot>
                                    <p:animRot by="120000">
                                      <p:cBhvr>
                                        <p:cTn id="25" dur="400" fill="hold">
                                          <p:stCondLst>
                                            <p:cond delay="16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CA5A"/>
              </a:clrFrom>
              <a:clrTo>
                <a:srgbClr val="FFCA5A">
                  <a:alpha val="0"/>
                </a:srgbClr>
              </a:clrTo>
            </a:clrChange>
            <a:extLst>
              <a:ext uri="{28A0092B-C50C-407E-A947-70E740481C1C}">
                <a14:useLocalDpi xmlns:a14="http://schemas.microsoft.com/office/drawing/2010/main" val="0"/>
              </a:ext>
            </a:extLst>
          </a:blip>
          <a:stretch>
            <a:fillRect/>
          </a:stretch>
        </p:blipFill>
        <p:spPr>
          <a:xfrm>
            <a:off x="482886" y="427414"/>
            <a:ext cx="8178230" cy="4247328"/>
          </a:xfrm>
          <a:prstGeom prst="rect">
            <a:avLst/>
          </a:prstGeom>
        </p:spPr>
      </p:pic>
    </p:spTree>
    <p:extLst>
      <p:ext uri="{BB962C8B-B14F-4D97-AF65-F5344CB8AC3E}">
        <p14:creationId xmlns:p14="http://schemas.microsoft.com/office/powerpoint/2010/main" val="8026096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grpSp>
        <p:nvGrpSpPr>
          <p:cNvPr id="1014" name="Google Shape;1014;p35"/>
          <p:cNvGrpSpPr/>
          <p:nvPr/>
        </p:nvGrpSpPr>
        <p:grpSpPr>
          <a:xfrm>
            <a:off x="3296975" y="1273938"/>
            <a:ext cx="4917600" cy="2595600"/>
            <a:chOff x="3296975" y="1273913"/>
            <a:chExt cx="4917600" cy="2595600"/>
          </a:xfrm>
        </p:grpSpPr>
        <p:sp>
          <p:nvSpPr>
            <p:cNvPr id="1015" name="Google Shape;1015;p35"/>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35"/>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017" name="Google Shape;1017;p35"/>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018" name="Google Shape;1018;p35"/>
          <p:cNvSpPr txBox="1"/>
          <p:nvPr/>
        </p:nvSpPr>
        <p:spPr>
          <a:xfrm flipH="1">
            <a:off x="313625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a:solidFill>
                  <a:srgbClr val="274E13"/>
                </a:solidFill>
                <a:latin typeface="Sancreek"/>
                <a:ea typeface="Sancreek"/>
                <a:cs typeface="Sancreek"/>
                <a:sym typeface="Sancreek"/>
              </a:rPr>
              <a:t>01</a:t>
            </a:r>
            <a:endParaRPr sz="10000" b="1">
              <a:solidFill>
                <a:srgbClr val="274E13"/>
              </a:solidFill>
              <a:latin typeface="Sancreek"/>
              <a:ea typeface="Sancreek"/>
              <a:cs typeface="Sancreek"/>
              <a:sym typeface="Sancreek"/>
            </a:endParaRPr>
          </a:p>
        </p:txBody>
      </p:sp>
      <p:sp>
        <p:nvSpPr>
          <p:cNvPr id="1019" name="Google Shape;1019;p35"/>
          <p:cNvSpPr txBox="1">
            <a:spLocks noGrp="1"/>
          </p:cNvSpPr>
          <p:nvPr>
            <p:ph type="subTitle" idx="1"/>
          </p:nvPr>
        </p:nvSpPr>
        <p:spPr>
          <a:xfrm>
            <a:off x="4766575" y="2348841"/>
            <a:ext cx="4127400" cy="44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b="1">
                <a:solidFill>
                  <a:srgbClr val="000000"/>
                </a:solidFill>
                <a:latin typeface="Sancreek"/>
                <a:ea typeface="Sancreek"/>
                <a:cs typeface="Sancreek"/>
                <a:sym typeface="Sancreek"/>
              </a:rPr>
              <a:t>Introduction</a:t>
            </a:r>
            <a:endParaRPr sz="33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18"/>
                                        </p:tgtEl>
                                        <p:attrNameLst>
                                          <p:attrName>style.visibility</p:attrName>
                                        </p:attrNameLst>
                                      </p:cBhvr>
                                      <p:to>
                                        <p:strVal val="visible"/>
                                      </p:to>
                                    </p:set>
                                    <p:anim calcmode="lin" valueType="num">
                                      <p:cBhvr additive="base">
                                        <p:cTn id="7" dur="600"/>
                                        <p:tgtEl>
                                          <p:spTgt spid="1018"/>
                                        </p:tgtEl>
                                        <p:attrNameLst>
                                          <p:attrName>ppt_w</p:attrName>
                                        </p:attrNameLst>
                                      </p:cBhvr>
                                      <p:tavLst>
                                        <p:tav tm="0">
                                          <p:val>
                                            <p:strVal val="0"/>
                                          </p:val>
                                        </p:tav>
                                        <p:tav tm="100000">
                                          <p:val>
                                            <p:strVal val="#ppt_w"/>
                                          </p:val>
                                        </p:tav>
                                      </p:tavLst>
                                    </p:anim>
                                    <p:anim calcmode="lin" valueType="num">
                                      <p:cBhvr additive="base">
                                        <p:cTn id="8" dur="600"/>
                                        <p:tgtEl>
                                          <p:spTgt spid="1018"/>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019"/>
                                        </p:tgtEl>
                                        <p:attrNameLst>
                                          <p:attrName>style.visibility</p:attrName>
                                        </p:attrNameLst>
                                      </p:cBhvr>
                                      <p:to>
                                        <p:strVal val="visible"/>
                                      </p:to>
                                    </p:set>
                                    <p:anim calcmode="lin" valueType="num">
                                      <p:cBhvr additive="base">
                                        <p:cTn id="12" dur="700"/>
                                        <p:tgtEl>
                                          <p:spTgt spid="10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grpSp>
        <p:nvGrpSpPr>
          <p:cNvPr id="1024" name="Google Shape;1024;p36"/>
          <p:cNvGrpSpPr/>
          <p:nvPr/>
        </p:nvGrpSpPr>
        <p:grpSpPr>
          <a:xfrm>
            <a:off x="750075" y="955850"/>
            <a:ext cx="4146600" cy="3221100"/>
            <a:chOff x="750075" y="955850"/>
            <a:chExt cx="4146600" cy="3221100"/>
          </a:xfrm>
        </p:grpSpPr>
        <p:sp>
          <p:nvSpPr>
            <p:cNvPr id="1025" name="Google Shape;1025;p36"/>
            <p:cNvSpPr/>
            <p:nvPr/>
          </p:nvSpPr>
          <p:spPr>
            <a:xfrm>
              <a:off x="750075" y="955850"/>
              <a:ext cx="4146600" cy="32211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6" name="Google Shape;1026;p36"/>
            <p:cNvCxnSpPr/>
            <p:nvPr/>
          </p:nvCxnSpPr>
          <p:spPr>
            <a:xfrm rot="10800000">
              <a:off x="4896600" y="1256650"/>
              <a:ext cx="0" cy="2664000"/>
            </a:xfrm>
            <a:prstGeom prst="straightConnector1">
              <a:avLst/>
            </a:prstGeom>
            <a:noFill/>
            <a:ln w="9525" cap="flat" cmpd="sng">
              <a:solidFill>
                <a:schemeClr val="dk2"/>
              </a:solidFill>
              <a:prstDash val="solid"/>
              <a:round/>
              <a:headEnd type="none" w="med" len="med"/>
              <a:tailEnd type="none" w="med" len="med"/>
            </a:ln>
          </p:spPr>
        </p:cxnSp>
      </p:grpSp>
      <p:sp>
        <p:nvSpPr>
          <p:cNvPr id="1027" name="Google Shape;1027;p36"/>
          <p:cNvSpPr txBox="1">
            <a:spLocks noGrp="1"/>
          </p:cNvSpPr>
          <p:nvPr>
            <p:ph type="title"/>
          </p:nvPr>
        </p:nvSpPr>
        <p:spPr>
          <a:xfrm>
            <a:off x="2864850" y="488225"/>
            <a:ext cx="3414300" cy="532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solidFill>
                  <a:srgbClr val="274E13"/>
                </a:solidFill>
              </a:rPr>
              <a:t>Introduction</a:t>
            </a:r>
            <a:endParaRPr>
              <a:solidFill>
                <a:srgbClr val="274E13"/>
              </a:solidFill>
            </a:endParaRPr>
          </a:p>
        </p:txBody>
      </p:sp>
      <p:sp>
        <p:nvSpPr>
          <p:cNvPr id="1028" name="Google Shape;1028;p36"/>
          <p:cNvSpPr txBox="1">
            <a:spLocks noGrp="1"/>
          </p:cNvSpPr>
          <p:nvPr>
            <p:ph type="subTitle" idx="1"/>
          </p:nvPr>
        </p:nvSpPr>
        <p:spPr>
          <a:xfrm>
            <a:off x="750075" y="1349575"/>
            <a:ext cx="4146600" cy="29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latin typeface="Roboto Slab"/>
                <a:ea typeface="Roboto Slab"/>
                <a:cs typeface="Roboto Slab"/>
                <a:sym typeface="Roboto Slab"/>
              </a:rPr>
              <a:t>In the field of archaeology, the integration of advanced technologies has become paramount for enhancing research methodologies. One such innovative approach involves the application of deep learning models for the automated classification of archaeological sites through image analysis. This project seeks to leverage the power of pre-trained models to achieve both accuracy and efficiency in the identification and classification of certain archaeological sites.</a:t>
            </a:r>
            <a:endParaRPr b="1" dirty="0">
              <a:latin typeface="Roboto Slab"/>
              <a:ea typeface="Roboto Slab"/>
              <a:cs typeface="Roboto Slab"/>
              <a:sym typeface="Roboto Slab"/>
            </a:endParaRPr>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1029" name="Google Shape;1029;p36"/>
          <p:cNvPicPr preferRelativeResize="0"/>
          <p:nvPr/>
        </p:nvPicPr>
        <p:blipFill rotWithShape="1">
          <a:blip r:embed="rId3">
            <a:alphaModFix amt="77000"/>
            <a:extLst>
              <a:ext uri="{BEBA8EAE-BF5A-486C-A8C5-ECC9F3942E4B}">
                <a14:imgProps xmlns:a14="http://schemas.microsoft.com/office/drawing/2010/main">
                  <a14:imgLayer r:embed="rId4">
                    <a14:imgEffect>
                      <a14:artisticCement/>
                    </a14:imgEffect>
                  </a14:imgLayer>
                </a14:imgProps>
              </a:ext>
            </a:extLst>
          </a:blip>
          <a:srcRect l="14356" r="18994"/>
          <a:stretch/>
        </p:blipFill>
        <p:spPr>
          <a:xfrm>
            <a:off x="5155625" y="1151875"/>
            <a:ext cx="3144600" cy="3145500"/>
          </a:xfrm>
          <a:prstGeom prst="teardrop">
            <a:avLst>
              <a:gd name="adj" fmla="val 100000"/>
            </a:avLst>
          </a:prstGeom>
          <a:noFill/>
          <a:ln>
            <a:noFill/>
          </a:ln>
          <a:effectLst>
            <a:reflection stA="90000" endPos="30000" dist="38100"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600"/>
                                        <p:tgtEl>
                                          <p:spTgt spid="1027"/>
                                        </p:tgtEl>
                                        <p:attrNameLst>
                                          <p:attrName>ppt_w</p:attrName>
                                        </p:attrNameLst>
                                      </p:cBhvr>
                                      <p:tavLst>
                                        <p:tav tm="0">
                                          <p:val>
                                            <p:strVal val="0"/>
                                          </p:val>
                                        </p:tav>
                                        <p:tav tm="100000">
                                          <p:val>
                                            <p:strVal val="#ppt_w"/>
                                          </p:val>
                                        </p:tav>
                                      </p:tavLst>
                                    </p:anim>
                                    <p:anim calcmode="lin" valueType="num">
                                      <p:cBhvr additive="base">
                                        <p:cTn id="8" dur="600"/>
                                        <p:tgtEl>
                                          <p:spTgt spid="1027"/>
                                        </p:tgtEl>
                                        <p:attrNameLst>
                                          <p:attrName>ppt_h</p:attrName>
                                        </p:attrNameLst>
                                      </p:cBhvr>
                                      <p:tavLst>
                                        <p:tav tm="0">
                                          <p:val>
                                            <p:str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anim calcmode="lin" valueType="num">
                                      <p:cBhvr additive="base">
                                        <p:cTn id="11" dur="1200"/>
                                        <p:tgtEl>
                                          <p:spTgt spid="1029"/>
                                        </p:tgtEl>
                                        <p:attrNameLst>
                                          <p:attrName>ppt_y</p:attrName>
                                        </p:attrNameLst>
                                      </p:cBhvr>
                                      <p:tavLst>
                                        <p:tav tm="0">
                                          <p:val>
                                            <p:strVal val="#ppt_y+1"/>
                                          </p:val>
                                        </p:tav>
                                        <p:tav tm="100000">
                                          <p:val>
                                            <p:strVal val="#ppt_y"/>
                                          </p:val>
                                        </p:tav>
                                      </p:tavLst>
                                    </p:anim>
                                  </p:childTnLst>
                                </p:cTn>
                              </p:par>
                            </p:childTnLst>
                          </p:cTn>
                        </p:par>
                        <p:par>
                          <p:cTn id="12" fill="hold">
                            <p:stCondLst>
                              <p:cond delay="1200"/>
                            </p:stCondLst>
                            <p:childTnLst>
                              <p:par>
                                <p:cTn id="13" presetID="23" presetClass="entr" presetSubtype="16"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600"/>
                                        <p:tgtEl>
                                          <p:spTgt spid="1028"/>
                                        </p:tgtEl>
                                        <p:attrNameLst>
                                          <p:attrName>ppt_w</p:attrName>
                                        </p:attrNameLst>
                                      </p:cBhvr>
                                      <p:tavLst>
                                        <p:tav tm="0">
                                          <p:val>
                                            <p:strVal val="0"/>
                                          </p:val>
                                        </p:tav>
                                        <p:tav tm="100000">
                                          <p:val>
                                            <p:strVal val="#ppt_w"/>
                                          </p:val>
                                        </p:tav>
                                      </p:tavLst>
                                    </p:anim>
                                    <p:anim calcmode="lin" valueType="num">
                                      <p:cBhvr additive="base">
                                        <p:cTn id="16" dur="600"/>
                                        <p:tgtEl>
                                          <p:spTgt spid="10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grpSp>
        <p:nvGrpSpPr>
          <p:cNvPr id="1034" name="Google Shape;1034;p37"/>
          <p:cNvGrpSpPr/>
          <p:nvPr/>
        </p:nvGrpSpPr>
        <p:grpSpPr>
          <a:xfrm>
            <a:off x="3296975" y="1273938"/>
            <a:ext cx="4917600" cy="2595600"/>
            <a:chOff x="3296975" y="1273913"/>
            <a:chExt cx="4917600" cy="2595600"/>
          </a:xfrm>
        </p:grpSpPr>
        <p:sp>
          <p:nvSpPr>
            <p:cNvPr id="1035" name="Google Shape;1035;p37"/>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 name="Google Shape;1036;p37"/>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037" name="Google Shape;1037;p37"/>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038" name="Google Shape;1038;p37"/>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a:solidFill>
                  <a:srgbClr val="274E13"/>
                </a:solidFill>
                <a:latin typeface="Sancreek"/>
                <a:ea typeface="Sancreek"/>
                <a:cs typeface="Sancreek"/>
                <a:sym typeface="Sancreek"/>
              </a:rPr>
              <a:t>02</a:t>
            </a:r>
            <a:endParaRPr sz="10000" b="1">
              <a:solidFill>
                <a:srgbClr val="274E13"/>
              </a:solidFill>
              <a:latin typeface="Sancreek"/>
              <a:ea typeface="Sancreek"/>
              <a:cs typeface="Sancreek"/>
              <a:sym typeface="Sancreek"/>
            </a:endParaRPr>
          </a:p>
        </p:txBody>
      </p:sp>
      <p:sp>
        <p:nvSpPr>
          <p:cNvPr id="1039" name="Google Shape;1039;p37"/>
          <p:cNvSpPr txBox="1">
            <a:spLocks noGrp="1"/>
          </p:cNvSpPr>
          <p:nvPr>
            <p:ph type="subTitle" idx="1"/>
          </p:nvPr>
        </p:nvSpPr>
        <p:spPr>
          <a:xfrm>
            <a:off x="5016600" y="2080966"/>
            <a:ext cx="4127400" cy="44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b="1">
                <a:solidFill>
                  <a:srgbClr val="000000"/>
                </a:solidFill>
                <a:latin typeface="Sancreek"/>
                <a:ea typeface="Sancreek"/>
                <a:cs typeface="Sancreek"/>
                <a:sym typeface="Sancreek"/>
              </a:rPr>
              <a:t>Problem</a:t>
            </a:r>
            <a:endParaRPr sz="3300" b="1">
              <a:solidFill>
                <a:srgbClr val="000000"/>
              </a:solidFill>
              <a:latin typeface="Sancreek"/>
              <a:ea typeface="Sancreek"/>
              <a:cs typeface="Sancreek"/>
              <a:sym typeface="Sancreek"/>
            </a:endParaRPr>
          </a:p>
          <a:p>
            <a:pPr marL="0" lvl="0" indent="0" algn="l" rtl="0">
              <a:spcBef>
                <a:spcPts val="0"/>
              </a:spcBef>
              <a:spcAft>
                <a:spcPts val="0"/>
              </a:spcAft>
              <a:buNone/>
            </a:pPr>
            <a:r>
              <a:rPr lang="en" sz="3300" b="1">
                <a:solidFill>
                  <a:srgbClr val="000000"/>
                </a:solidFill>
                <a:latin typeface="Sancreek"/>
                <a:ea typeface="Sancreek"/>
                <a:cs typeface="Sancreek"/>
                <a:sym typeface="Sancreek"/>
              </a:rPr>
              <a:t>Statement</a:t>
            </a:r>
            <a:endParaRPr sz="33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600"/>
                                        <p:tgtEl>
                                          <p:spTgt spid="1038"/>
                                        </p:tgtEl>
                                        <p:attrNameLst>
                                          <p:attrName>ppt_w</p:attrName>
                                        </p:attrNameLst>
                                      </p:cBhvr>
                                      <p:tavLst>
                                        <p:tav tm="0">
                                          <p:val>
                                            <p:strVal val="0"/>
                                          </p:val>
                                        </p:tav>
                                        <p:tav tm="100000">
                                          <p:val>
                                            <p:strVal val="#ppt_w"/>
                                          </p:val>
                                        </p:tav>
                                      </p:tavLst>
                                    </p:anim>
                                    <p:anim calcmode="lin" valueType="num">
                                      <p:cBhvr additive="base">
                                        <p:cTn id="8" dur="600"/>
                                        <p:tgtEl>
                                          <p:spTgt spid="1038"/>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039"/>
                                        </p:tgtEl>
                                        <p:attrNameLst>
                                          <p:attrName>style.visibility</p:attrName>
                                        </p:attrNameLst>
                                      </p:cBhvr>
                                      <p:to>
                                        <p:strVal val="visible"/>
                                      </p:to>
                                    </p:set>
                                    <p:anim calcmode="lin" valueType="num">
                                      <p:cBhvr additive="base">
                                        <p:cTn id="12" dur="700"/>
                                        <p:tgtEl>
                                          <p:spTgt spid="10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grpSp>
        <p:nvGrpSpPr>
          <p:cNvPr id="1044" name="Google Shape;1044;p38"/>
          <p:cNvGrpSpPr/>
          <p:nvPr/>
        </p:nvGrpSpPr>
        <p:grpSpPr>
          <a:xfrm>
            <a:off x="3321839" y="1084926"/>
            <a:ext cx="5289074" cy="3562979"/>
            <a:chOff x="3850100" y="1276625"/>
            <a:chExt cx="4813500" cy="3043200"/>
          </a:xfrm>
        </p:grpSpPr>
        <p:sp>
          <p:nvSpPr>
            <p:cNvPr id="1045" name="Google Shape;1045;p38"/>
            <p:cNvSpPr/>
            <p:nvPr/>
          </p:nvSpPr>
          <p:spPr>
            <a:xfrm>
              <a:off x="3850100" y="1276625"/>
              <a:ext cx="4813500" cy="30432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 name="Google Shape;1046;p38"/>
            <p:cNvCxnSpPr/>
            <p:nvPr/>
          </p:nvCxnSpPr>
          <p:spPr>
            <a:xfrm rot="10800000">
              <a:off x="3850106" y="1687475"/>
              <a:ext cx="0" cy="2221500"/>
            </a:xfrm>
            <a:prstGeom prst="straightConnector1">
              <a:avLst/>
            </a:prstGeom>
            <a:noFill/>
            <a:ln w="9525" cap="flat" cmpd="sng">
              <a:solidFill>
                <a:schemeClr val="dk2"/>
              </a:solidFill>
              <a:prstDash val="solid"/>
              <a:round/>
              <a:headEnd type="none" w="med" len="med"/>
              <a:tailEnd type="none" w="med" len="med"/>
            </a:ln>
          </p:spPr>
        </p:cxnSp>
      </p:grpSp>
      <p:sp>
        <p:nvSpPr>
          <p:cNvPr id="1047" name="Google Shape;1047;p38"/>
          <p:cNvSpPr txBox="1">
            <a:spLocks noGrp="1"/>
          </p:cNvSpPr>
          <p:nvPr>
            <p:ph type="title"/>
          </p:nvPr>
        </p:nvSpPr>
        <p:spPr>
          <a:xfrm>
            <a:off x="783150" y="501525"/>
            <a:ext cx="7577700" cy="42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a:solidFill>
                  <a:srgbClr val="274E13"/>
                </a:solidFill>
              </a:rPr>
              <a:t>Problem Statement</a:t>
            </a:r>
            <a:endParaRPr sz="3200">
              <a:solidFill>
                <a:srgbClr val="274E13"/>
              </a:solidFill>
            </a:endParaRPr>
          </a:p>
        </p:txBody>
      </p:sp>
      <p:sp>
        <p:nvSpPr>
          <p:cNvPr id="1048" name="Google Shape;1048;p38"/>
          <p:cNvSpPr txBox="1">
            <a:spLocks noGrp="1"/>
          </p:cNvSpPr>
          <p:nvPr>
            <p:ph type="body" idx="1"/>
          </p:nvPr>
        </p:nvSpPr>
        <p:spPr>
          <a:xfrm>
            <a:off x="3471288" y="1251750"/>
            <a:ext cx="5139300" cy="323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latin typeface="Roboto Slab"/>
                <a:ea typeface="Roboto Slab"/>
                <a:cs typeface="Roboto Slab"/>
                <a:sym typeface="Roboto Slab"/>
              </a:rPr>
              <a:t>Classification of archaeological sites faces the challenge of efficiently classifying and identifying diverse archaeological sites. Traditional methods are often time consuming and may lack the accuracy required for correct classification. To address this problem, our project focuses on developing a deep learning model that uses pre-trained models for automated image classification of archaeological sites. By doing so, we aim to enhance the accuracy and speed of location identification, providing tourists for example with a valuable tool to simplify their research processes.</a:t>
            </a:r>
            <a:endParaRPr b="1">
              <a:latin typeface="Roboto Slab"/>
              <a:ea typeface="Roboto Slab"/>
              <a:cs typeface="Roboto Slab"/>
              <a:sym typeface="Roboto Slab"/>
            </a:endParaRPr>
          </a:p>
        </p:txBody>
      </p:sp>
      <p:pic>
        <p:nvPicPr>
          <p:cNvPr id="1049" name="Google Shape;1049;p38"/>
          <p:cNvPicPr preferRelativeResize="0"/>
          <p:nvPr/>
        </p:nvPicPr>
        <p:blipFill>
          <a:blip r:embed="rId3">
            <a:alphaModFix amt="70000"/>
          </a:blip>
          <a:stretch>
            <a:fillRect/>
          </a:stretch>
        </p:blipFill>
        <p:spPr>
          <a:xfrm>
            <a:off x="709901" y="1398126"/>
            <a:ext cx="2344200" cy="2344200"/>
          </a:xfrm>
          <a:prstGeom prst="wedgeEllipseCallout">
            <a:avLst>
              <a:gd name="adj1" fmla="val -20833"/>
              <a:gd name="adj2" fmla="val 62500"/>
            </a:avLst>
          </a:prstGeom>
          <a:noFill/>
          <a:ln>
            <a:noFill/>
          </a:ln>
          <a:effectLst>
            <a:outerShdw blurRad="57150" dist="19050" dir="5400000" algn="bl" rotWithShape="0">
              <a:srgbClr val="000000">
                <a:alpha val="50000"/>
              </a:srgbClr>
            </a:outerShdw>
            <a:reflection stA="57000" endPos="43000" dist="85725" dir="5400000" fadeDir="5400012" sy="-100000" algn="bl" rotWithShape="0"/>
          </a:effectLst>
        </p:spPr>
      </p:pic>
    </p:spTree>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47"/>
                                        </p:tgtEl>
                                        <p:attrNameLst>
                                          <p:attrName>style.visibility</p:attrName>
                                        </p:attrNameLst>
                                      </p:cBhvr>
                                      <p:to>
                                        <p:strVal val="visible"/>
                                      </p:to>
                                    </p:set>
                                    <p:anim calcmode="lin" valueType="num">
                                      <p:cBhvr additive="base">
                                        <p:cTn id="7" dur="700"/>
                                        <p:tgtEl>
                                          <p:spTgt spid="1047"/>
                                        </p:tgtEl>
                                        <p:attrNameLst>
                                          <p:attrName>ppt_w</p:attrName>
                                        </p:attrNameLst>
                                      </p:cBhvr>
                                      <p:tavLst>
                                        <p:tav tm="0">
                                          <p:val>
                                            <p:strVal val="0"/>
                                          </p:val>
                                        </p:tav>
                                        <p:tav tm="100000">
                                          <p:val>
                                            <p:strVal val="#ppt_w"/>
                                          </p:val>
                                        </p:tav>
                                      </p:tavLst>
                                    </p:anim>
                                    <p:anim calcmode="lin" valueType="num">
                                      <p:cBhvr additive="base">
                                        <p:cTn id="8" dur="700"/>
                                        <p:tgtEl>
                                          <p:spTgt spid="1047"/>
                                        </p:tgtEl>
                                        <p:attrNameLst>
                                          <p:attrName>ppt_h</p:attrName>
                                        </p:attrNameLst>
                                      </p:cBhvr>
                                      <p:tavLst>
                                        <p:tav tm="0">
                                          <p:val>
                                            <p:str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1049"/>
                                        </p:tgtEl>
                                        <p:attrNameLst>
                                          <p:attrName>style.visibility</p:attrName>
                                        </p:attrNameLst>
                                      </p:cBhvr>
                                      <p:to>
                                        <p:strVal val="visible"/>
                                      </p:to>
                                    </p:set>
                                    <p:anim calcmode="lin" valueType="num">
                                      <p:cBhvr additive="base">
                                        <p:cTn id="11" dur="1300"/>
                                        <p:tgtEl>
                                          <p:spTgt spid="1049"/>
                                        </p:tgtEl>
                                        <p:attrNameLst>
                                          <p:attrName>ppt_y</p:attrName>
                                        </p:attrNameLst>
                                      </p:cBhvr>
                                      <p:tavLst>
                                        <p:tav tm="0">
                                          <p:val>
                                            <p:strVal val="#ppt_y+1"/>
                                          </p:val>
                                        </p:tav>
                                        <p:tav tm="100000">
                                          <p:val>
                                            <p:strVal val="#ppt_y"/>
                                          </p:val>
                                        </p:tav>
                                      </p:tavLst>
                                    </p:anim>
                                  </p:childTnLst>
                                </p:cTn>
                              </p:par>
                            </p:childTnLst>
                          </p:cTn>
                        </p:par>
                        <p:par>
                          <p:cTn id="12" fill="hold">
                            <p:stCondLst>
                              <p:cond delay="1300"/>
                            </p:stCondLst>
                            <p:childTnLst>
                              <p:par>
                                <p:cTn id="13" presetID="23" presetClass="entr" presetSubtype="16" fill="hold" nodeType="afterEffect">
                                  <p:stCondLst>
                                    <p:cond delay="0"/>
                                  </p:stCondLst>
                                  <p:childTnLst>
                                    <p:set>
                                      <p:cBhvr>
                                        <p:cTn id="14" dur="1" fill="hold">
                                          <p:stCondLst>
                                            <p:cond delay="0"/>
                                          </p:stCondLst>
                                        </p:cTn>
                                        <p:tgtEl>
                                          <p:spTgt spid="1048"/>
                                        </p:tgtEl>
                                        <p:attrNameLst>
                                          <p:attrName>style.visibility</p:attrName>
                                        </p:attrNameLst>
                                      </p:cBhvr>
                                      <p:to>
                                        <p:strVal val="visible"/>
                                      </p:to>
                                    </p:set>
                                    <p:anim calcmode="lin" valueType="num">
                                      <p:cBhvr additive="base">
                                        <p:cTn id="15" dur="800"/>
                                        <p:tgtEl>
                                          <p:spTgt spid="1048"/>
                                        </p:tgtEl>
                                        <p:attrNameLst>
                                          <p:attrName>ppt_w</p:attrName>
                                        </p:attrNameLst>
                                      </p:cBhvr>
                                      <p:tavLst>
                                        <p:tav tm="0">
                                          <p:val>
                                            <p:strVal val="0"/>
                                          </p:val>
                                        </p:tav>
                                        <p:tav tm="100000">
                                          <p:val>
                                            <p:strVal val="#ppt_w"/>
                                          </p:val>
                                        </p:tav>
                                      </p:tavLst>
                                    </p:anim>
                                    <p:anim calcmode="lin" valueType="num">
                                      <p:cBhvr additive="base">
                                        <p:cTn id="16" dur="800"/>
                                        <p:tgtEl>
                                          <p:spTgt spid="10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grpSp>
        <p:nvGrpSpPr>
          <p:cNvPr id="1054" name="Google Shape;1054;p39"/>
          <p:cNvGrpSpPr/>
          <p:nvPr/>
        </p:nvGrpSpPr>
        <p:grpSpPr>
          <a:xfrm>
            <a:off x="3296975" y="1273938"/>
            <a:ext cx="4917600" cy="2595600"/>
            <a:chOff x="3296975" y="1273913"/>
            <a:chExt cx="4917600" cy="2595600"/>
          </a:xfrm>
        </p:grpSpPr>
        <p:sp>
          <p:nvSpPr>
            <p:cNvPr id="1055" name="Google Shape;1055;p39"/>
            <p:cNvSpPr/>
            <p:nvPr/>
          </p:nvSpPr>
          <p:spPr>
            <a:xfrm>
              <a:off x="3296975" y="1273913"/>
              <a:ext cx="4917600" cy="2595600"/>
            </a:xfrm>
            <a:prstGeom prst="rect">
              <a:avLst/>
            </a:prstGeom>
            <a:solidFill>
              <a:srgbClr val="D8BFA6">
                <a:alpha val="55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39"/>
            <p:cNvCxnSpPr/>
            <p:nvPr/>
          </p:nvCxnSpPr>
          <p:spPr>
            <a:xfrm rot="10800000">
              <a:off x="3299031" y="1455713"/>
              <a:ext cx="0" cy="2221500"/>
            </a:xfrm>
            <a:prstGeom prst="straightConnector1">
              <a:avLst/>
            </a:prstGeom>
            <a:noFill/>
            <a:ln w="9525" cap="flat" cmpd="sng">
              <a:solidFill>
                <a:schemeClr val="dk2"/>
              </a:solidFill>
              <a:prstDash val="solid"/>
              <a:round/>
              <a:headEnd type="none" w="med" len="med"/>
              <a:tailEnd type="none" w="med" len="med"/>
            </a:ln>
          </p:spPr>
        </p:cxnSp>
      </p:grpSp>
      <p:pic>
        <p:nvPicPr>
          <p:cNvPr id="1057" name="Google Shape;1057;p39"/>
          <p:cNvPicPr preferRelativeResize="0"/>
          <p:nvPr/>
        </p:nvPicPr>
        <p:blipFill>
          <a:blip r:embed="rId3">
            <a:alphaModFix amt="43000"/>
          </a:blip>
          <a:stretch>
            <a:fillRect/>
          </a:stretch>
        </p:blipFill>
        <p:spPr>
          <a:xfrm>
            <a:off x="415225" y="462975"/>
            <a:ext cx="8264425" cy="4238500"/>
          </a:xfrm>
          <a:prstGeom prst="rect">
            <a:avLst/>
          </a:prstGeom>
          <a:noFill/>
          <a:ln>
            <a:noFill/>
          </a:ln>
        </p:spPr>
      </p:pic>
      <p:sp>
        <p:nvSpPr>
          <p:cNvPr id="1058" name="Google Shape;1058;p39"/>
          <p:cNvSpPr txBox="1"/>
          <p:nvPr/>
        </p:nvSpPr>
        <p:spPr>
          <a:xfrm flipH="1">
            <a:off x="3207300" y="1799689"/>
            <a:ext cx="1809300" cy="154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0" b="1">
                <a:solidFill>
                  <a:srgbClr val="274E13"/>
                </a:solidFill>
                <a:latin typeface="Sancreek"/>
                <a:ea typeface="Sancreek"/>
                <a:cs typeface="Sancreek"/>
                <a:sym typeface="Sancreek"/>
              </a:rPr>
              <a:t>03</a:t>
            </a:r>
            <a:endParaRPr sz="10000" b="1">
              <a:solidFill>
                <a:srgbClr val="274E13"/>
              </a:solidFill>
              <a:latin typeface="Sancreek"/>
              <a:ea typeface="Sancreek"/>
              <a:cs typeface="Sancreek"/>
              <a:sym typeface="Sancreek"/>
            </a:endParaRPr>
          </a:p>
        </p:txBody>
      </p:sp>
      <p:sp>
        <p:nvSpPr>
          <p:cNvPr id="1059" name="Google Shape;1059;p39"/>
          <p:cNvSpPr txBox="1">
            <a:spLocks noGrp="1"/>
          </p:cNvSpPr>
          <p:nvPr>
            <p:ph type="subTitle" idx="1"/>
          </p:nvPr>
        </p:nvSpPr>
        <p:spPr>
          <a:xfrm>
            <a:off x="5110350" y="2132056"/>
            <a:ext cx="4127400" cy="77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b="1">
                <a:solidFill>
                  <a:srgbClr val="000000"/>
                </a:solidFill>
                <a:latin typeface="Sancreek"/>
                <a:ea typeface="Sancreek"/>
                <a:cs typeface="Sancreek"/>
                <a:sym typeface="Sancreek"/>
              </a:rPr>
              <a:t>Data collection </a:t>
            </a:r>
            <a:r>
              <a:rPr lang="en" sz="2800" b="1">
                <a:solidFill>
                  <a:srgbClr val="000000"/>
                </a:solidFill>
                <a:latin typeface="Times New Roman"/>
                <a:ea typeface="Times New Roman"/>
                <a:cs typeface="Times New Roman"/>
                <a:sym typeface="Times New Roman"/>
              </a:rPr>
              <a:t>&amp; </a:t>
            </a:r>
            <a:r>
              <a:rPr lang="en" sz="2800" b="1">
                <a:solidFill>
                  <a:srgbClr val="000000"/>
                </a:solidFill>
                <a:latin typeface="Sancreek"/>
                <a:ea typeface="Sancreek"/>
                <a:cs typeface="Sancreek"/>
                <a:sym typeface="Sancreek"/>
              </a:rPr>
              <a:t>Preprocessing</a:t>
            </a:r>
            <a:endParaRPr sz="2800" b="1">
              <a:solidFill>
                <a:srgbClr val="000000"/>
              </a:solidFill>
              <a:latin typeface="Sancreek"/>
              <a:ea typeface="Sancreek"/>
              <a:cs typeface="Sancreek"/>
              <a:sym typeface="Sancreek"/>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58"/>
                                        </p:tgtEl>
                                        <p:attrNameLst>
                                          <p:attrName>style.visibility</p:attrName>
                                        </p:attrNameLst>
                                      </p:cBhvr>
                                      <p:to>
                                        <p:strVal val="visible"/>
                                      </p:to>
                                    </p:set>
                                    <p:anim calcmode="lin" valueType="num">
                                      <p:cBhvr additive="base">
                                        <p:cTn id="7" dur="600"/>
                                        <p:tgtEl>
                                          <p:spTgt spid="1058"/>
                                        </p:tgtEl>
                                        <p:attrNameLst>
                                          <p:attrName>ppt_w</p:attrName>
                                        </p:attrNameLst>
                                      </p:cBhvr>
                                      <p:tavLst>
                                        <p:tav tm="0">
                                          <p:val>
                                            <p:strVal val="0"/>
                                          </p:val>
                                        </p:tav>
                                        <p:tav tm="100000">
                                          <p:val>
                                            <p:strVal val="#ppt_w"/>
                                          </p:val>
                                        </p:tav>
                                      </p:tavLst>
                                    </p:anim>
                                    <p:anim calcmode="lin" valueType="num">
                                      <p:cBhvr additive="base">
                                        <p:cTn id="8" dur="600"/>
                                        <p:tgtEl>
                                          <p:spTgt spid="1058"/>
                                        </p:tgtEl>
                                        <p:attrNameLst>
                                          <p:attrName>ppt_h</p:attrName>
                                        </p:attrNameLst>
                                      </p:cBhvr>
                                      <p:tavLst>
                                        <p:tav tm="0">
                                          <p:val>
                                            <p:strVal val="0"/>
                                          </p:val>
                                        </p:tav>
                                        <p:tav tm="100000">
                                          <p:val>
                                            <p:strVal val="#ppt_h"/>
                                          </p:val>
                                        </p:tav>
                                      </p:tavLst>
                                    </p:anim>
                                  </p:childTnLst>
                                </p:cTn>
                              </p:par>
                            </p:childTnLst>
                          </p:cTn>
                        </p:par>
                        <p:par>
                          <p:cTn id="9" fill="hold">
                            <p:stCondLst>
                              <p:cond delay="600"/>
                            </p:stCondLst>
                            <p:childTnLst>
                              <p:par>
                                <p:cTn id="10" presetID="2" presetClass="entr" presetSubtype="4" fill="hold" nodeType="afterEffect">
                                  <p:stCondLst>
                                    <p:cond delay="0"/>
                                  </p:stCondLst>
                                  <p:childTnLst>
                                    <p:set>
                                      <p:cBhvr>
                                        <p:cTn id="11" dur="1" fill="hold">
                                          <p:stCondLst>
                                            <p:cond delay="0"/>
                                          </p:stCondLst>
                                        </p:cTn>
                                        <p:tgtEl>
                                          <p:spTgt spid="1059"/>
                                        </p:tgtEl>
                                        <p:attrNameLst>
                                          <p:attrName>style.visibility</p:attrName>
                                        </p:attrNameLst>
                                      </p:cBhvr>
                                      <p:to>
                                        <p:strVal val="visible"/>
                                      </p:to>
                                    </p:set>
                                    <p:anim calcmode="lin" valueType="num">
                                      <p:cBhvr additive="base">
                                        <p:cTn id="12" dur="700"/>
                                        <p:tgtEl>
                                          <p:spTgt spid="10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40"/>
          <p:cNvSpPr txBox="1">
            <a:spLocks noGrp="1"/>
          </p:cNvSpPr>
          <p:nvPr>
            <p:ph type="title"/>
          </p:nvPr>
        </p:nvSpPr>
        <p:spPr>
          <a:xfrm>
            <a:off x="783150" y="501525"/>
            <a:ext cx="7577700" cy="42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b="1"/>
              <a:t>Data collection </a:t>
            </a:r>
            <a:r>
              <a:rPr lang="en" sz="3000" b="1">
                <a:latin typeface="Times New Roman"/>
                <a:ea typeface="Times New Roman"/>
                <a:cs typeface="Times New Roman"/>
                <a:sym typeface="Times New Roman"/>
              </a:rPr>
              <a:t>&amp; </a:t>
            </a:r>
            <a:r>
              <a:rPr lang="en" sz="3000" b="1"/>
              <a:t>Preprocessing</a:t>
            </a:r>
            <a:endParaRPr sz="3000"/>
          </a:p>
        </p:txBody>
      </p:sp>
      <p:pic>
        <p:nvPicPr>
          <p:cNvPr id="1065" name="Google Shape;1065;p40"/>
          <p:cNvPicPr preferRelativeResize="0"/>
          <p:nvPr/>
        </p:nvPicPr>
        <p:blipFill>
          <a:blip r:embed="rId3">
            <a:alphaModFix amt="60000"/>
          </a:blip>
          <a:stretch>
            <a:fillRect/>
          </a:stretch>
        </p:blipFill>
        <p:spPr>
          <a:xfrm>
            <a:off x="0" y="1383750"/>
            <a:ext cx="4223700" cy="2376000"/>
          </a:xfrm>
          <a:prstGeom prst="chevron">
            <a:avLst>
              <a:gd name="adj" fmla="val 50000"/>
            </a:avLst>
          </a:prstGeom>
          <a:noFill/>
          <a:ln>
            <a:noFill/>
          </a:ln>
          <a:effectLst>
            <a:outerShdw blurRad="57150" dist="19050" dir="5400000" algn="bl" rotWithShape="0">
              <a:srgbClr val="000000">
                <a:alpha val="50000"/>
              </a:srgbClr>
            </a:outerShdw>
            <a:reflection stA="67000" endPos="41000" dist="104775" dir="5400000" fadeDir="5400012" sy="-100000" algn="bl" rotWithShape="0"/>
          </a:effectLst>
        </p:spPr>
      </p:pic>
      <p:sp>
        <p:nvSpPr>
          <p:cNvPr id="1066" name="Google Shape;1066;p40"/>
          <p:cNvSpPr/>
          <p:nvPr/>
        </p:nvSpPr>
        <p:spPr>
          <a:xfrm>
            <a:off x="4223700" y="1017975"/>
            <a:ext cx="4549800" cy="3656700"/>
          </a:xfrm>
          <a:prstGeom prst="verticalScroll">
            <a:avLst>
              <a:gd name="adj" fmla="val 12500"/>
            </a:avLst>
          </a:prstGeom>
          <a:solidFill>
            <a:srgbClr val="D8BFA6">
              <a:alpha val="558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Slab Light"/>
              <a:ea typeface="Roboto Slab Light"/>
              <a:cs typeface="Roboto Slab Light"/>
              <a:sym typeface="Roboto Slab Light"/>
            </a:endParaRPr>
          </a:p>
        </p:txBody>
      </p:sp>
      <p:sp>
        <p:nvSpPr>
          <p:cNvPr id="1067" name="Google Shape;1067;p40"/>
          <p:cNvSpPr txBox="1"/>
          <p:nvPr/>
        </p:nvSpPr>
        <p:spPr>
          <a:xfrm>
            <a:off x="4795100" y="1524775"/>
            <a:ext cx="3482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Roboto Slab Light"/>
                <a:ea typeface="Roboto Slab Light"/>
                <a:cs typeface="Roboto Slab Light"/>
                <a:sym typeface="Roboto Slab Light"/>
              </a:rPr>
              <a:t>    </a:t>
            </a:r>
            <a:r>
              <a:rPr lang="en" sz="1600" b="1">
                <a:solidFill>
                  <a:schemeClr val="dk2"/>
                </a:solidFill>
                <a:latin typeface="Roboto Slab"/>
                <a:ea typeface="Roboto Slab"/>
                <a:cs typeface="Roboto Slab"/>
                <a:sym typeface="Roboto Slab"/>
              </a:rPr>
              <a:t> Um Qais                               </a:t>
            </a:r>
            <a:r>
              <a:rPr lang="en" sz="1600" b="1">
                <a:solidFill>
                  <a:schemeClr val="dk2"/>
                </a:solidFill>
                <a:latin typeface="Sacramento"/>
                <a:ea typeface="Sacramento"/>
                <a:cs typeface="Sacramento"/>
                <a:sym typeface="Sacramento"/>
              </a:rPr>
              <a:t>810</a:t>
            </a:r>
            <a:endParaRPr sz="1600">
              <a:solidFill>
                <a:schemeClr val="dk2"/>
              </a:solidFill>
              <a:latin typeface="Sacramento"/>
              <a:ea typeface="Sacramento"/>
              <a:cs typeface="Sacramento"/>
              <a:sym typeface="Sacramento"/>
            </a:endParaRPr>
          </a:p>
        </p:txBody>
      </p:sp>
      <p:sp>
        <p:nvSpPr>
          <p:cNvPr id="1068" name="Google Shape;1068;p40"/>
          <p:cNvSpPr txBox="1"/>
          <p:nvPr/>
        </p:nvSpPr>
        <p:spPr>
          <a:xfrm>
            <a:off x="4795100" y="2036400"/>
            <a:ext cx="3482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Roboto Slab Light"/>
                <a:ea typeface="Roboto Slab Light"/>
                <a:cs typeface="Roboto Slab Light"/>
                <a:sym typeface="Roboto Slab Light"/>
              </a:rPr>
              <a:t>    </a:t>
            </a:r>
            <a:r>
              <a:rPr lang="en" sz="1600" b="1" dirty="0">
                <a:solidFill>
                  <a:schemeClr val="dk2"/>
                </a:solidFill>
                <a:latin typeface="Roboto Slab"/>
                <a:ea typeface="Roboto Slab"/>
                <a:cs typeface="Roboto Slab"/>
                <a:sym typeface="Roboto Slab"/>
              </a:rPr>
              <a:t> Jerash                                  </a:t>
            </a:r>
            <a:r>
              <a:rPr lang="en" sz="1600" b="1" dirty="0">
                <a:solidFill>
                  <a:schemeClr val="dk2"/>
                </a:solidFill>
                <a:latin typeface="Sacramento"/>
                <a:ea typeface="Sacramento"/>
                <a:cs typeface="Sacramento"/>
                <a:sym typeface="Sacramento"/>
              </a:rPr>
              <a:t>703</a:t>
            </a:r>
            <a:endParaRPr sz="1600" b="1" dirty="0">
              <a:solidFill>
                <a:schemeClr val="dk2"/>
              </a:solidFill>
              <a:latin typeface="Sacramento"/>
              <a:ea typeface="Sacramento"/>
              <a:cs typeface="Sacramento"/>
              <a:sym typeface="Sacramento"/>
            </a:endParaRPr>
          </a:p>
          <a:p>
            <a:pPr marL="0" lvl="0" indent="0" algn="l" rtl="0">
              <a:spcBef>
                <a:spcPts val="0"/>
              </a:spcBef>
              <a:spcAft>
                <a:spcPts val="0"/>
              </a:spcAft>
              <a:buNone/>
            </a:pPr>
            <a:endParaRPr sz="1600" b="1" dirty="0">
              <a:solidFill>
                <a:schemeClr val="dk2"/>
              </a:solidFill>
              <a:latin typeface="Roboto Slab"/>
              <a:ea typeface="Roboto Slab"/>
              <a:cs typeface="Roboto Slab"/>
              <a:sym typeface="Roboto Slab"/>
            </a:endParaRPr>
          </a:p>
        </p:txBody>
      </p:sp>
      <p:sp>
        <p:nvSpPr>
          <p:cNvPr id="1069" name="Google Shape;1069;p40"/>
          <p:cNvSpPr txBox="1"/>
          <p:nvPr/>
        </p:nvSpPr>
        <p:spPr>
          <a:xfrm>
            <a:off x="4795100" y="2458800"/>
            <a:ext cx="3482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Roboto Slab Light"/>
                <a:ea typeface="Roboto Slab Light"/>
                <a:cs typeface="Roboto Slab Light"/>
                <a:sym typeface="Roboto Slab Light"/>
              </a:rPr>
              <a:t>     </a:t>
            </a:r>
            <a:r>
              <a:rPr lang="en" sz="1600" b="1">
                <a:solidFill>
                  <a:schemeClr val="dk2"/>
                </a:solidFill>
                <a:latin typeface="Roboto Slab"/>
                <a:ea typeface="Roboto Slab"/>
                <a:cs typeface="Roboto Slab"/>
                <a:sym typeface="Roboto Slab"/>
              </a:rPr>
              <a:t>Petra                                     </a:t>
            </a:r>
            <a:r>
              <a:rPr lang="en" sz="1600" b="1">
                <a:solidFill>
                  <a:schemeClr val="dk2"/>
                </a:solidFill>
                <a:latin typeface="Sacramento"/>
                <a:ea typeface="Sacramento"/>
                <a:cs typeface="Sacramento"/>
                <a:sym typeface="Sacramento"/>
              </a:rPr>
              <a:t>607</a:t>
            </a:r>
            <a:endParaRPr sz="1600" b="1">
              <a:solidFill>
                <a:schemeClr val="dk2"/>
              </a:solidFill>
              <a:latin typeface="Sacramento"/>
              <a:ea typeface="Sacramento"/>
              <a:cs typeface="Sacramento"/>
              <a:sym typeface="Sacramento"/>
            </a:endParaRPr>
          </a:p>
        </p:txBody>
      </p:sp>
      <p:sp>
        <p:nvSpPr>
          <p:cNvPr id="1070" name="Google Shape;1070;p40"/>
          <p:cNvSpPr txBox="1"/>
          <p:nvPr/>
        </p:nvSpPr>
        <p:spPr>
          <a:xfrm>
            <a:off x="4757250" y="2925813"/>
            <a:ext cx="34827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Roboto Slab Light"/>
                <a:ea typeface="Roboto Slab Light"/>
                <a:cs typeface="Roboto Slab Light"/>
                <a:sym typeface="Roboto Slab Light"/>
              </a:rPr>
              <a:t>     </a:t>
            </a:r>
            <a:r>
              <a:rPr lang="en" sz="1600" b="1" dirty="0">
                <a:solidFill>
                  <a:schemeClr val="dk2"/>
                </a:solidFill>
                <a:latin typeface="Roboto Slab"/>
                <a:ea typeface="Roboto Slab"/>
                <a:cs typeface="Roboto Slab"/>
                <a:sym typeface="Roboto Slab"/>
              </a:rPr>
              <a:t>Ajloun Castle                      </a:t>
            </a:r>
            <a:r>
              <a:rPr lang="en" sz="1600" b="1" dirty="0">
                <a:solidFill>
                  <a:schemeClr val="dk2"/>
                </a:solidFill>
                <a:latin typeface="Sacramento"/>
                <a:ea typeface="Sacramento"/>
                <a:cs typeface="Sacramento"/>
                <a:sym typeface="Sacramento"/>
              </a:rPr>
              <a:t>572</a:t>
            </a:r>
            <a:endParaRPr sz="1600" dirty="0">
              <a:solidFill>
                <a:schemeClr val="dk2"/>
              </a:solidFill>
              <a:latin typeface="Sacramento"/>
              <a:ea typeface="Sacramento"/>
              <a:cs typeface="Sacramento"/>
              <a:sym typeface="Sacramento"/>
            </a:endParaRPr>
          </a:p>
        </p:txBody>
      </p:sp>
      <p:sp>
        <p:nvSpPr>
          <p:cNvPr id="1071" name="Google Shape;1071;p40"/>
          <p:cNvSpPr txBox="1"/>
          <p:nvPr/>
        </p:nvSpPr>
        <p:spPr>
          <a:xfrm>
            <a:off x="4753550" y="3392825"/>
            <a:ext cx="35658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2"/>
                </a:solidFill>
                <a:latin typeface="Roboto Slab Light"/>
                <a:ea typeface="Roboto Slab Light"/>
                <a:cs typeface="Roboto Slab Light"/>
                <a:sym typeface="Roboto Slab Light"/>
              </a:rPr>
              <a:t>     </a:t>
            </a:r>
            <a:r>
              <a:rPr lang="en" sz="1600" b="1">
                <a:solidFill>
                  <a:schemeClr val="dk2"/>
                </a:solidFill>
                <a:latin typeface="Roboto Slab"/>
                <a:ea typeface="Roboto Slab"/>
                <a:cs typeface="Roboto Slab"/>
                <a:sym typeface="Roboto Slab"/>
              </a:rPr>
              <a:t>Wadi Rum                            </a:t>
            </a:r>
            <a:r>
              <a:rPr lang="en" sz="1600" b="1">
                <a:solidFill>
                  <a:schemeClr val="dk2"/>
                </a:solidFill>
                <a:latin typeface="Sacramento"/>
                <a:ea typeface="Sacramento"/>
                <a:cs typeface="Sacramento"/>
                <a:sym typeface="Sacramento"/>
              </a:rPr>
              <a:t>614</a:t>
            </a:r>
            <a:endParaRPr sz="1600" b="1">
              <a:solidFill>
                <a:schemeClr val="dk2"/>
              </a:solidFill>
              <a:latin typeface="Sacramento"/>
              <a:ea typeface="Sacramento"/>
              <a:cs typeface="Sacramento"/>
              <a:sym typeface="Sacramento"/>
            </a:endParaRPr>
          </a:p>
        </p:txBody>
      </p:sp>
      <p:sp>
        <p:nvSpPr>
          <p:cNvPr id="1072" name="Google Shape;1072;p40"/>
          <p:cNvSpPr txBox="1"/>
          <p:nvPr/>
        </p:nvSpPr>
        <p:spPr>
          <a:xfrm>
            <a:off x="4795100" y="4037550"/>
            <a:ext cx="34827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2"/>
                </a:solidFill>
                <a:latin typeface="Roboto Slab Light"/>
                <a:ea typeface="Roboto Slab Light"/>
                <a:cs typeface="Roboto Slab Light"/>
                <a:sym typeface="Roboto Slab Light"/>
              </a:rPr>
              <a:t>    </a:t>
            </a:r>
            <a:r>
              <a:rPr lang="en" sz="1600" b="1" dirty="0">
                <a:solidFill>
                  <a:schemeClr val="dk2"/>
                </a:solidFill>
                <a:latin typeface="Roboto Slab"/>
                <a:ea typeface="Roboto Slab"/>
                <a:cs typeface="Roboto Slab"/>
                <a:sym typeface="Roboto Slab"/>
              </a:rPr>
              <a:t>Roman </a:t>
            </a:r>
            <a:endParaRPr sz="1600" b="1" dirty="0">
              <a:solidFill>
                <a:schemeClr val="dk2"/>
              </a:solidFill>
              <a:latin typeface="Roboto Slab"/>
              <a:ea typeface="Roboto Slab"/>
              <a:cs typeface="Roboto Slab"/>
              <a:sym typeface="Roboto Slab"/>
            </a:endParaRPr>
          </a:p>
          <a:p>
            <a:pPr marL="0" lvl="0" indent="0" algn="l" rtl="0">
              <a:spcBef>
                <a:spcPts val="0"/>
              </a:spcBef>
              <a:spcAft>
                <a:spcPts val="0"/>
              </a:spcAft>
              <a:buNone/>
            </a:pPr>
            <a:r>
              <a:rPr lang="en" sz="1600" b="1" dirty="0">
                <a:solidFill>
                  <a:schemeClr val="dk2"/>
                </a:solidFill>
                <a:latin typeface="Roboto Slab"/>
                <a:ea typeface="Roboto Slab"/>
                <a:cs typeface="Roboto Slab"/>
                <a:sym typeface="Roboto Slab"/>
              </a:rPr>
              <a:t>   Amphitheater                       </a:t>
            </a:r>
            <a:r>
              <a:rPr lang="en" sz="1600" b="1" dirty="0">
                <a:solidFill>
                  <a:schemeClr val="dk2"/>
                </a:solidFill>
                <a:latin typeface="Sacramento"/>
                <a:ea typeface="Sacramento"/>
                <a:cs typeface="Sacramento"/>
                <a:sym typeface="Sacramento"/>
              </a:rPr>
              <a:t>520</a:t>
            </a:r>
            <a:endParaRPr sz="1600" dirty="0">
              <a:solidFill>
                <a:schemeClr val="dk2"/>
              </a:solidFill>
              <a:latin typeface="Sacramento"/>
              <a:ea typeface="Sacramento"/>
              <a:cs typeface="Sacramento"/>
              <a:sym typeface="Sacramento"/>
            </a:endParaRPr>
          </a:p>
        </p:txBody>
      </p:sp>
      <p:grpSp>
        <p:nvGrpSpPr>
          <p:cNvPr id="1073" name="Google Shape;1073;p40"/>
          <p:cNvGrpSpPr/>
          <p:nvPr/>
        </p:nvGrpSpPr>
        <p:grpSpPr>
          <a:xfrm>
            <a:off x="4689222" y="1628507"/>
            <a:ext cx="363380" cy="348778"/>
            <a:chOff x="2140225" y="2318650"/>
            <a:chExt cx="307975" cy="295600"/>
          </a:xfrm>
        </p:grpSpPr>
        <p:sp>
          <p:nvSpPr>
            <p:cNvPr id="1074" name="Google Shape;1074;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0"/>
          <p:cNvGrpSpPr/>
          <p:nvPr/>
        </p:nvGrpSpPr>
        <p:grpSpPr>
          <a:xfrm>
            <a:off x="4689222" y="2110019"/>
            <a:ext cx="363380" cy="348778"/>
            <a:chOff x="2140225" y="2318650"/>
            <a:chExt cx="307975" cy="295600"/>
          </a:xfrm>
        </p:grpSpPr>
        <p:sp>
          <p:nvSpPr>
            <p:cNvPr id="1077" name="Google Shape;1077;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0"/>
          <p:cNvGrpSpPr/>
          <p:nvPr/>
        </p:nvGrpSpPr>
        <p:grpSpPr>
          <a:xfrm>
            <a:off x="4689222" y="2536332"/>
            <a:ext cx="363380" cy="348778"/>
            <a:chOff x="2140225" y="2318650"/>
            <a:chExt cx="307975" cy="295600"/>
          </a:xfrm>
        </p:grpSpPr>
        <p:sp>
          <p:nvSpPr>
            <p:cNvPr id="1080" name="Google Shape;1080;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40"/>
          <p:cNvGrpSpPr/>
          <p:nvPr/>
        </p:nvGrpSpPr>
        <p:grpSpPr>
          <a:xfrm>
            <a:off x="4689222" y="2964594"/>
            <a:ext cx="363380" cy="348778"/>
            <a:chOff x="2140225" y="2318650"/>
            <a:chExt cx="307975" cy="295600"/>
          </a:xfrm>
        </p:grpSpPr>
        <p:sp>
          <p:nvSpPr>
            <p:cNvPr id="1083" name="Google Shape;1083;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40"/>
          <p:cNvGrpSpPr/>
          <p:nvPr/>
        </p:nvGrpSpPr>
        <p:grpSpPr>
          <a:xfrm>
            <a:off x="4689222" y="3392857"/>
            <a:ext cx="363380" cy="348778"/>
            <a:chOff x="2140225" y="2318650"/>
            <a:chExt cx="307975" cy="295600"/>
          </a:xfrm>
        </p:grpSpPr>
        <p:sp>
          <p:nvSpPr>
            <p:cNvPr id="1086" name="Google Shape;1086;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40"/>
          <p:cNvGrpSpPr/>
          <p:nvPr/>
        </p:nvGrpSpPr>
        <p:grpSpPr>
          <a:xfrm>
            <a:off x="4689222" y="3859832"/>
            <a:ext cx="363380" cy="348778"/>
            <a:chOff x="2140225" y="2318650"/>
            <a:chExt cx="307975" cy="295600"/>
          </a:xfrm>
        </p:grpSpPr>
        <p:sp>
          <p:nvSpPr>
            <p:cNvPr id="1089" name="Google Shape;1089;p40"/>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64"/>
                                        </p:tgtEl>
                                        <p:attrNameLst>
                                          <p:attrName>style.visibility</p:attrName>
                                        </p:attrNameLst>
                                      </p:cBhvr>
                                      <p:to>
                                        <p:strVal val="visible"/>
                                      </p:to>
                                    </p:set>
                                    <p:anim calcmode="lin" valueType="num">
                                      <p:cBhvr additive="base">
                                        <p:cTn id="7" dur="600"/>
                                        <p:tgtEl>
                                          <p:spTgt spid="1064"/>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65"/>
                                        </p:tgtEl>
                                        <p:attrNameLst>
                                          <p:attrName>style.visibility</p:attrName>
                                        </p:attrNameLst>
                                      </p:cBhvr>
                                      <p:to>
                                        <p:strVal val="visible"/>
                                      </p:to>
                                    </p:set>
                                    <p:anim calcmode="lin" valueType="num">
                                      <p:cBhvr additive="base">
                                        <p:cTn id="10" dur="1200"/>
                                        <p:tgtEl>
                                          <p:spTgt spid="1065"/>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1066"/>
                                        </p:tgtEl>
                                        <p:attrNameLst>
                                          <p:attrName>style.visibility</p:attrName>
                                        </p:attrNameLst>
                                      </p:cBhvr>
                                      <p:to>
                                        <p:strVal val="visible"/>
                                      </p:to>
                                    </p:set>
                                    <p:anim calcmode="lin" valueType="num">
                                      <p:cBhvr additive="base">
                                        <p:cTn id="13" dur="600"/>
                                        <p:tgtEl>
                                          <p:spTgt spid="1066"/>
                                        </p:tgtEl>
                                        <p:attrNameLst>
                                          <p:attrName>ppt_w</p:attrName>
                                        </p:attrNameLst>
                                      </p:cBhvr>
                                      <p:tavLst>
                                        <p:tav tm="0">
                                          <p:val>
                                            <p:strVal val="0"/>
                                          </p:val>
                                        </p:tav>
                                        <p:tav tm="100000">
                                          <p:val>
                                            <p:strVal val="#ppt_w"/>
                                          </p:val>
                                        </p:tav>
                                      </p:tavLst>
                                    </p:anim>
                                    <p:anim calcmode="lin" valueType="num">
                                      <p:cBhvr additive="base">
                                        <p:cTn id="14" dur="600"/>
                                        <p:tgtEl>
                                          <p:spTgt spid="1066"/>
                                        </p:tgtEl>
                                        <p:attrNameLst>
                                          <p:attrName>ppt_h</p:attrName>
                                        </p:attrNameLst>
                                      </p:cBhvr>
                                      <p:tavLst>
                                        <p:tav tm="0">
                                          <p:val>
                                            <p:strVal val="0"/>
                                          </p:val>
                                        </p:tav>
                                        <p:tav tm="100000">
                                          <p:val>
                                            <p:strVal val="#ppt_h"/>
                                          </p:val>
                                        </p:tav>
                                      </p:tavLst>
                                    </p:anim>
                                  </p:childTnLst>
                                </p:cTn>
                              </p:par>
                            </p:childTnLst>
                          </p:cTn>
                        </p:par>
                        <p:par>
                          <p:cTn id="15" fill="hold">
                            <p:stCondLst>
                              <p:cond delay="1200"/>
                            </p:stCondLst>
                            <p:childTnLst>
                              <p:par>
                                <p:cTn id="16" presetID="23" presetClass="entr" presetSubtype="16" fill="hold" nodeType="afterEffect">
                                  <p:stCondLst>
                                    <p:cond delay="0"/>
                                  </p:stCondLst>
                                  <p:childTnLst>
                                    <p:set>
                                      <p:cBhvr>
                                        <p:cTn id="17" dur="1" fill="hold">
                                          <p:stCondLst>
                                            <p:cond delay="0"/>
                                          </p:stCondLst>
                                        </p:cTn>
                                        <p:tgtEl>
                                          <p:spTgt spid="1073"/>
                                        </p:tgtEl>
                                        <p:attrNameLst>
                                          <p:attrName>style.visibility</p:attrName>
                                        </p:attrNameLst>
                                      </p:cBhvr>
                                      <p:to>
                                        <p:strVal val="visible"/>
                                      </p:to>
                                    </p:set>
                                    <p:anim calcmode="lin" valueType="num">
                                      <p:cBhvr additive="base">
                                        <p:cTn id="18" dur="600"/>
                                        <p:tgtEl>
                                          <p:spTgt spid="1073"/>
                                        </p:tgtEl>
                                        <p:attrNameLst>
                                          <p:attrName>ppt_w</p:attrName>
                                        </p:attrNameLst>
                                      </p:cBhvr>
                                      <p:tavLst>
                                        <p:tav tm="0">
                                          <p:val>
                                            <p:strVal val="0"/>
                                          </p:val>
                                        </p:tav>
                                        <p:tav tm="100000">
                                          <p:val>
                                            <p:strVal val="#ppt_w"/>
                                          </p:val>
                                        </p:tav>
                                      </p:tavLst>
                                    </p:anim>
                                    <p:anim calcmode="lin" valueType="num">
                                      <p:cBhvr additive="base">
                                        <p:cTn id="19" dur="600"/>
                                        <p:tgtEl>
                                          <p:spTgt spid="1073"/>
                                        </p:tgtEl>
                                        <p:attrNameLst>
                                          <p:attrName>ppt_h</p:attrName>
                                        </p:attrNameLst>
                                      </p:cBhvr>
                                      <p:tavLst>
                                        <p:tav tm="0">
                                          <p:val>
                                            <p:strVal val="0"/>
                                          </p:val>
                                        </p:tav>
                                        <p:tav tm="100000">
                                          <p:val>
                                            <p:strVal val="#ppt_h"/>
                                          </p:val>
                                        </p:tav>
                                      </p:tavLst>
                                    </p:anim>
                                  </p:childTnLst>
                                </p:cTn>
                              </p:par>
                              <p:par>
                                <p:cTn id="20" presetID="2" presetClass="entr" presetSubtype="2" fill="hold" nodeType="withEffect">
                                  <p:stCondLst>
                                    <p:cond delay="0"/>
                                  </p:stCondLst>
                                  <p:childTnLst>
                                    <p:set>
                                      <p:cBhvr>
                                        <p:cTn id="21" dur="1" fill="hold">
                                          <p:stCondLst>
                                            <p:cond delay="0"/>
                                          </p:stCondLst>
                                        </p:cTn>
                                        <p:tgtEl>
                                          <p:spTgt spid="1067"/>
                                        </p:tgtEl>
                                        <p:attrNameLst>
                                          <p:attrName>style.visibility</p:attrName>
                                        </p:attrNameLst>
                                      </p:cBhvr>
                                      <p:to>
                                        <p:strVal val="visible"/>
                                      </p:to>
                                    </p:set>
                                    <p:anim calcmode="lin" valueType="num">
                                      <p:cBhvr additive="base">
                                        <p:cTn id="22" dur="1100"/>
                                        <p:tgtEl>
                                          <p:spTgt spid="1067"/>
                                        </p:tgtEl>
                                        <p:attrNameLst>
                                          <p:attrName>ppt_x</p:attrName>
                                        </p:attrNameLst>
                                      </p:cBhvr>
                                      <p:tavLst>
                                        <p:tav tm="0">
                                          <p:val>
                                            <p:strVal val="#ppt_x+1"/>
                                          </p:val>
                                        </p:tav>
                                        <p:tav tm="100000">
                                          <p:val>
                                            <p:strVal val="#ppt_x"/>
                                          </p:val>
                                        </p:tav>
                                      </p:tavLst>
                                    </p:anim>
                                  </p:childTnLst>
                                </p:cTn>
                              </p:par>
                            </p:childTnLst>
                          </p:cTn>
                        </p:par>
                        <p:par>
                          <p:cTn id="23" fill="hold">
                            <p:stCondLst>
                              <p:cond delay="2300"/>
                            </p:stCondLst>
                            <p:childTnLst>
                              <p:par>
                                <p:cTn id="24" presetID="23" presetClass="entr" presetSubtype="16" fill="hold" nodeType="afterEffect">
                                  <p:stCondLst>
                                    <p:cond delay="0"/>
                                  </p:stCondLst>
                                  <p:childTnLst>
                                    <p:set>
                                      <p:cBhvr>
                                        <p:cTn id="25" dur="1" fill="hold">
                                          <p:stCondLst>
                                            <p:cond delay="0"/>
                                          </p:stCondLst>
                                        </p:cTn>
                                        <p:tgtEl>
                                          <p:spTgt spid="1076"/>
                                        </p:tgtEl>
                                        <p:attrNameLst>
                                          <p:attrName>style.visibility</p:attrName>
                                        </p:attrNameLst>
                                      </p:cBhvr>
                                      <p:to>
                                        <p:strVal val="visible"/>
                                      </p:to>
                                    </p:set>
                                    <p:anim calcmode="lin" valueType="num">
                                      <p:cBhvr additive="base">
                                        <p:cTn id="26" dur="1000"/>
                                        <p:tgtEl>
                                          <p:spTgt spid="1076"/>
                                        </p:tgtEl>
                                        <p:attrNameLst>
                                          <p:attrName>ppt_w</p:attrName>
                                        </p:attrNameLst>
                                      </p:cBhvr>
                                      <p:tavLst>
                                        <p:tav tm="0">
                                          <p:val>
                                            <p:strVal val="0"/>
                                          </p:val>
                                        </p:tav>
                                        <p:tav tm="100000">
                                          <p:val>
                                            <p:strVal val="#ppt_w"/>
                                          </p:val>
                                        </p:tav>
                                      </p:tavLst>
                                    </p:anim>
                                    <p:anim calcmode="lin" valueType="num">
                                      <p:cBhvr additive="base">
                                        <p:cTn id="27" dur="1000"/>
                                        <p:tgtEl>
                                          <p:spTgt spid="1076"/>
                                        </p:tgtEl>
                                        <p:attrNameLst>
                                          <p:attrName>ppt_h</p:attrName>
                                        </p:attrNameLst>
                                      </p:cBhvr>
                                      <p:tavLst>
                                        <p:tav tm="0">
                                          <p:val>
                                            <p:strVal val="0"/>
                                          </p:val>
                                        </p:tav>
                                        <p:tav tm="100000">
                                          <p:val>
                                            <p:strVal val="#ppt_h"/>
                                          </p:val>
                                        </p:tav>
                                      </p:tavLst>
                                    </p:anim>
                                  </p:childTnLst>
                                </p:cTn>
                              </p:par>
                              <p:par>
                                <p:cTn id="28" presetID="2" presetClass="entr" presetSubtype="2" fill="hold" nodeType="withEffect">
                                  <p:stCondLst>
                                    <p:cond delay="0"/>
                                  </p:stCondLst>
                                  <p:childTnLst>
                                    <p:set>
                                      <p:cBhvr>
                                        <p:cTn id="29" dur="1" fill="hold">
                                          <p:stCondLst>
                                            <p:cond delay="0"/>
                                          </p:stCondLst>
                                        </p:cTn>
                                        <p:tgtEl>
                                          <p:spTgt spid="1068"/>
                                        </p:tgtEl>
                                        <p:attrNameLst>
                                          <p:attrName>style.visibility</p:attrName>
                                        </p:attrNameLst>
                                      </p:cBhvr>
                                      <p:to>
                                        <p:strVal val="visible"/>
                                      </p:to>
                                    </p:set>
                                    <p:anim calcmode="lin" valueType="num">
                                      <p:cBhvr additive="base">
                                        <p:cTn id="30" dur="1000"/>
                                        <p:tgtEl>
                                          <p:spTgt spid="1068"/>
                                        </p:tgtEl>
                                        <p:attrNameLst>
                                          <p:attrName>ppt_x</p:attrName>
                                        </p:attrNameLst>
                                      </p:cBhvr>
                                      <p:tavLst>
                                        <p:tav tm="0">
                                          <p:val>
                                            <p:strVal val="#ppt_x+1"/>
                                          </p:val>
                                        </p:tav>
                                        <p:tav tm="100000">
                                          <p:val>
                                            <p:strVal val="#ppt_x"/>
                                          </p:val>
                                        </p:tav>
                                      </p:tavLst>
                                    </p:anim>
                                  </p:childTnLst>
                                </p:cTn>
                              </p:par>
                            </p:childTnLst>
                          </p:cTn>
                        </p:par>
                        <p:par>
                          <p:cTn id="31" fill="hold">
                            <p:stCondLst>
                              <p:cond delay="3300"/>
                            </p:stCondLst>
                            <p:childTnLst>
                              <p:par>
                                <p:cTn id="32" presetID="23" presetClass="entr" presetSubtype="16" fill="hold" nodeType="afterEffect">
                                  <p:stCondLst>
                                    <p:cond delay="0"/>
                                  </p:stCondLst>
                                  <p:childTnLst>
                                    <p:set>
                                      <p:cBhvr>
                                        <p:cTn id="33" dur="1" fill="hold">
                                          <p:stCondLst>
                                            <p:cond delay="0"/>
                                          </p:stCondLst>
                                        </p:cTn>
                                        <p:tgtEl>
                                          <p:spTgt spid="1079"/>
                                        </p:tgtEl>
                                        <p:attrNameLst>
                                          <p:attrName>style.visibility</p:attrName>
                                        </p:attrNameLst>
                                      </p:cBhvr>
                                      <p:to>
                                        <p:strVal val="visible"/>
                                      </p:to>
                                    </p:set>
                                    <p:anim calcmode="lin" valueType="num">
                                      <p:cBhvr additive="base">
                                        <p:cTn id="34" dur="1000"/>
                                        <p:tgtEl>
                                          <p:spTgt spid="1079"/>
                                        </p:tgtEl>
                                        <p:attrNameLst>
                                          <p:attrName>ppt_w</p:attrName>
                                        </p:attrNameLst>
                                      </p:cBhvr>
                                      <p:tavLst>
                                        <p:tav tm="0">
                                          <p:val>
                                            <p:strVal val="0"/>
                                          </p:val>
                                        </p:tav>
                                        <p:tav tm="100000">
                                          <p:val>
                                            <p:strVal val="#ppt_w"/>
                                          </p:val>
                                        </p:tav>
                                      </p:tavLst>
                                    </p:anim>
                                    <p:anim calcmode="lin" valueType="num">
                                      <p:cBhvr additive="base">
                                        <p:cTn id="35" dur="1000"/>
                                        <p:tgtEl>
                                          <p:spTgt spid="1079"/>
                                        </p:tgtEl>
                                        <p:attrNameLst>
                                          <p:attrName>ppt_h</p:attrName>
                                        </p:attrNameLst>
                                      </p:cBhvr>
                                      <p:tavLst>
                                        <p:tav tm="0">
                                          <p:val>
                                            <p:strVal val="0"/>
                                          </p:val>
                                        </p:tav>
                                        <p:tav tm="100000">
                                          <p:val>
                                            <p:strVal val="#ppt_h"/>
                                          </p:val>
                                        </p:tav>
                                      </p:tavLst>
                                    </p:anim>
                                  </p:childTnLst>
                                </p:cTn>
                              </p:par>
                              <p:par>
                                <p:cTn id="36" presetID="2" presetClass="entr" presetSubtype="2" fill="hold" nodeType="withEffect">
                                  <p:stCondLst>
                                    <p:cond delay="0"/>
                                  </p:stCondLst>
                                  <p:childTnLst>
                                    <p:set>
                                      <p:cBhvr>
                                        <p:cTn id="37" dur="1" fill="hold">
                                          <p:stCondLst>
                                            <p:cond delay="0"/>
                                          </p:stCondLst>
                                        </p:cTn>
                                        <p:tgtEl>
                                          <p:spTgt spid="1069"/>
                                        </p:tgtEl>
                                        <p:attrNameLst>
                                          <p:attrName>style.visibility</p:attrName>
                                        </p:attrNameLst>
                                      </p:cBhvr>
                                      <p:to>
                                        <p:strVal val="visible"/>
                                      </p:to>
                                    </p:set>
                                    <p:anim calcmode="lin" valueType="num">
                                      <p:cBhvr additive="base">
                                        <p:cTn id="38" dur="1000"/>
                                        <p:tgtEl>
                                          <p:spTgt spid="1069"/>
                                        </p:tgtEl>
                                        <p:attrNameLst>
                                          <p:attrName>ppt_x</p:attrName>
                                        </p:attrNameLst>
                                      </p:cBhvr>
                                      <p:tavLst>
                                        <p:tav tm="0">
                                          <p:val>
                                            <p:strVal val="#ppt_x+1"/>
                                          </p:val>
                                        </p:tav>
                                        <p:tav tm="100000">
                                          <p:val>
                                            <p:strVal val="#ppt_x"/>
                                          </p:val>
                                        </p:tav>
                                      </p:tavLst>
                                    </p:anim>
                                  </p:childTnLst>
                                </p:cTn>
                              </p:par>
                            </p:childTnLst>
                          </p:cTn>
                        </p:par>
                        <p:par>
                          <p:cTn id="39" fill="hold">
                            <p:stCondLst>
                              <p:cond delay="4300"/>
                            </p:stCondLst>
                            <p:childTnLst>
                              <p:par>
                                <p:cTn id="40" presetID="23" presetClass="entr" presetSubtype="16" fill="hold" nodeType="afterEffect">
                                  <p:stCondLst>
                                    <p:cond delay="0"/>
                                  </p:stCondLst>
                                  <p:childTnLst>
                                    <p:set>
                                      <p:cBhvr>
                                        <p:cTn id="41" dur="1" fill="hold">
                                          <p:stCondLst>
                                            <p:cond delay="0"/>
                                          </p:stCondLst>
                                        </p:cTn>
                                        <p:tgtEl>
                                          <p:spTgt spid="1082"/>
                                        </p:tgtEl>
                                        <p:attrNameLst>
                                          <p:attrName>style.visibility</p:attrName>
                                        </p:attrNameLst>
                                      </p:cBhvr>
                                      <p:to>
                                        <p:strVal val="visible"/>
                                      </p:to>
                                    </p:set>
                                    <p:anim calcmode="lin" valueType="num">
                                      <p:cBhvr additive="base">
                                        <p:cTn id="42" dur="1000"/>
                                        <p:tgtEl>
                                          <p:spTgt spid="1082"/>
                                        </p:tgtEl>
                                        <p:attrNameLst>
                                          <p:attrName>ppt_w</p:attrName>
                                        </p:attrNameLst>
                                      </p:cBhvr>
                                      <p:tavLst>
                                        <p:tav tm="0">
                                          <p:val>
                                            <p:strVal val="0"/>
                                          </p:val>
                                        </p:tav>
                                        <p:tav tm="100000">
                                          <p:val>
                                            <p:strVal val="#ppt_w"/>
                                          </p:val>
                                        </p:tav>
                                      </p:tavLst>
                                    </p:anim>
                                    <p:anim calcmode="lin" valueType="num">
                                      <p:cBhvr additive="base">
                                        <p:cTn id="43" dur="1000"/>
                                        <p:tgtEl>
                                          <p:spTgt spid="1082"/>
                                        </p:tgtEl>
                                        <p:attrNameLst>
                                          <p:attrName>ppt_h</p:attrName>
                                        </p:attrNameLst>
                                      </p:cBhvr>
                                      <p:tavLst>
                                        <p:tav tm="0">
                                          <p:val>
                                            <p:strVal val="0"/>
                                          </p:val>
                                        </p:tav>
                                        <p:tav tm="100000">
                                          <p:val>
                                            <p:strVal val="#ppt_h"/>
                                          </p:val>
                                        </p:tav>
                                      </p:tavLst>
                                    </p:anim>
                                  </p:childTnLst>
                                </p:cTn>
                              </p:par>
                              <p:par>
                                <p:cTn id="44" presetID="2" presetClass="entr" presetSubtype="2" fill="hold" nodeType="withEffect">
                                  <p:stCondLst>
                                    <p:cond delay="0"/>
                                  </p:stCondLst>
                                  <p:childTnLst>
                                    <p:set>
                                      <p:cBhvr>
                                        <p:cTn id="45" dur="1" fill="hold">
                                          <p:stCondLst>
                                            <p:cond delay="0"/>
                                          </p:stCondLst>
                                        </p:cTn>
                                        <p:tgtEl>
                                          <p:spTgt spid="1070"/>
                                        </p:tgtEl>
                                        <p:attrNameLst>
                                          <p:attrName>style.visibility</p:attrName>
                                        </p:attrNameLst>
                                      </p:cBhvr>
                                      <p:to>
                                        <p:strVal val="visible"/>
                                      </p:to>
                                    </p:set>
                                    <p:anim calcmode="lin" valueType="num">
                                      <p:cBhvr additive="base">
                                        <p:cTn id="46" dur="1000"/>
                                        <p:tgtEl>
                                          <p:spTgt spid="1070"/>
                                        </p:tgtEl>
                                        <p:attrNameLst>
                                          <p:attrName>ppt_x</p:attrName>
                                        </p:attrNameLst>
                                      </p:cBhvr>
                                      <p:tavLst>
                                        <p:tav tm="0">
                                          <p:val>
                                            <p:strVal val="#ppt_x+1"/>
                                          </p:val>
                                        </p:tav>
                                        <p:tav tm="100000">
                                          <p:val>
                                            <p:strVal val="#ppt_x"/>
                                          </p:val>
                                        </p:tav>
                                      </p:tavLst>
                                    </p:anim>
                                  </p:childTnLst>
                                </p:cTn>
                              </p:par>
                            </p:childTnLst>
                          </p:cTn>
                        </p:par>
                        <p:par>
                          <p:cTn id="47" fill="hold">
                            <p:stCondLst>
                              <p:cond delay="5300"/>
                            </p:stCondLst>
                            <p:childTnLst>
                              <p:par>
                                <p:cTn id="48" presetID="23" presetClass="entr" presetSubtype="16" fill="hold" nodeType="afterEffect">
                                  <p:stCondLst>
                                    <p:cond delay="0"/>
                                  </p:stCondLst>
                                  <p:childTnLst>
                                    <p:set>
                                      <p:cBhvr>
                                        <p:cTn id="49" dur="1" fill="hold">
                                          <p:stCondLst>
                                            <p:cond delay="0"/>
                                          </p:stCondLst>
                                        </p:cTn>
                                        <p:tgtEl>
                                          <p:spTgt spid="1085"/>
                                        </p:tgtEl>
                                        <p:attrNameLst>
                                          <p:attrName>style.visibility</p:attrName>
                                        </p:attrNameLst>
                                      </p:cBhvr>
                                      <p:to>
                                        <p:strVal val="visible"/>
                                      </p:to>
                                    </p:set>
                                    <p:anim calcmode="lin" valueType="num">
                                      <p:cBhvr additive="base">
                                        <p:cTn id="50" dur="1000"/>
                                        <p:tgtEl>
                                          <p:spTgt spid="1085"/>
                                        </p:tgtEl>
                                        <p:attrNameLst>
                                          <p:attrName>ppt_w</p:attrName>
                                        </p:attrNameLst>
                                      </p:cBhvr>
                                      <p:tavLst>
                                        <p:tav tm="0">
                                          <p:val>
                                            <p:strVal val="0"/>
                                          </p:val>
                                        </p:tav>
                                        <p:tav tm="100000">
                                          <p:val>
                                            <p:strVal val="#ppt_w"/>
                                          </p:val>
                                        </p:tav>
                                      </p:tavLst>
                                    </p:anim>
                                    <p:anim calcmode="lin" valueType="num">
                                      <p:cBhvr additive="base">
                                        <p:cTn id="51" dur="1000"/>
                                        <p:tgtEl>
                                          <p:spTgt spid="1085"/>
                                        </p:tgtEl>
                                        <p:attrNameLst>
                                          <p:attrName>ppt_h</p:attrName>
                                        </p:attrNameLst>
                                      </p:cBhvr>
                                      <p:tavLst>
                                        <p:tav tm="0">
                                          <p:val>
                                            <p:strVal val="0"/>
                                          </p:val>
                                        </p:tav>
                                        <p:tav tm="100000">
                                          <p:val>
                                            <p:strVal val="#ppt_h"/>
                                          </p:val>
                                        </p:tav>
                                      </p:tavLst>
                                    </p:anim>
                                  </p:childTnLst>
                                </p:cTn>
                              </p:par>
                              <p:par>
                                <p:cTn id="52" presetID="2" presetClass="entr" presetSubtype="2" fill="hold" nodeType="withEffect">
                                  <p:stCondLst>
                                    <p:cond delay="0"/>
                                  </p:stCondLst>
                                  <p:childTnLst>
                                    <p:set>
                                      <p:cBhvr>
                                        <p:cTn id="53" dur="1" fill="hold">
                                          <p:stCondLst>
                                            <p:cond delay="0"/>
                                          </p:stCondLst>
                                        </p:cTn>
                                        <p:tgtEl>
                                          <p:spTgt spid="1071"/>
                                        </p:tgtEl>
                                        <p:attrNameLst>
                                          <p:attrName>style.visibility</p:attrName>
                                        </p:attrNameLst>
                                      </p:cBhvr>
                                      <p:to>
                                        <p:strVal val="visible"/>
                                      </p:to>
                                    </p:set>
                                    <p:anim calcmode="lin" valueType="num">
                                      <p:cBhvr additive="base">
                                        <p:cTn id="54" dur="1000"/>
                                        <p:tgtEl>
                                          <p:spTgt spid="1071"/>
                                        </p:tgtEl>
                                        <p:attrNameLst>
                                          <p:attrName>ppt_x</p:attrName>
                                        </p:attrNameLst>
                                      </p:cBhvr>
                                      <p:tavLst>
                                        <p:tav tm="0">
                                          <p:val>
                                            <p:strVal val="#ppt_x+1"/>
                                          </p:val>
                                        </p:tav>
                                        <p:tav tm="100000">
                                          <p:val>
                                            <p:strVal val="#ppt_x"/>
                                          </p:val>
                                        </p:tav>
                                      </p:tavLst>
                                    </p:anim>
                                  </p:childTnLst>
                                </p:cTn>
                              </p:par>
                            </p:childTnLst>
                          </p:cTn>
                        </p:par>
                        <p:par>
                          <p:cTn id="55" fill="hold">
                            <p:stCondLst>
                              <p:cond delay="6300"/>
                            </p:stCondLst>
                            <p:childTnLst>
                              <p:par>
                                <p:cTn id="56" presetID="23" presetClass="entr" presetSubtype="16" fill="hold" nodeType="afterEffect">
                                  <p:stCondLst>
                                    <p:cond delay="0"/>
                                  </p:stCondLst>
                                  <p:childTnLst>
                                    <p:set>
                                      <p:cBhvr>
                                        <p:cTn id="57" dur="1" fill="hold">
                                          <p:stCondLst>
                                            <p:cond delay="0"/>
                                          </p:stCondLst>
                                        </p:cTn>
                                        <p:tgtEl>
                                          <p:spTgt spid="1088"/>
                                        </p:tgtEl>
                                        <p:attrNameLst>
                                          <p:attrName>style.visibility</p:attrName>
                                        </p:attrNameLst>
                                      </p:cBhvr>
                                      <p:to>
                                        <p:strVal val="visible"/>
                                      </p:to>
                                    </p:set>
                                    <p:anim calcmode="lin" valueType="num">
                                      <p:cBhvr additive="base">
                                        <p:cTn id="58" dur="1000"/>
                                        <p:tgtEl>
                                          <p:spTgt spid="1088"/>
                                        </p:tgtEl>
                                        <p:attrNameLst>
                                          <p:attrName>ppt_w</p:attrName>
                                        </p:attrNameLst>
                                      </p:cBhvr>
                                      <p:tavLst>
                                        <p:tav tm="0">
                                          <p:val>
                                            <p:strVal val="0"/>
                                          </p:val>
                                        </p:tav>
                                        <p:tav tm="100000">
                                          <p:val>
                                            <p:strVal val="#ppt_w"/>
                                          </p:val>
                                        </p:tav>
                                      </p:tavLst>
                                    </p:anim>
                                    <p:anim calcmode="lin" valueType="num">
                                      <p:cBhvr additive="base">
                                        <p:cTn id="59" dur="1000"/>
                                        <p:tgtEl>
                                          <p:spTgt spid="1088"/>
                                        </p:tgtEl>
                                        <p:attrNameLst>
                                          <p:attrName>ppt_h</p:attrName>
                                        </p:attrNameLst>
                                      </p:cBhvr>
                                      <p:tavLst>
                                        <p:tav tm="0">
                                          <p:val>
                                            <p:strVal val="0"/>
                                          </p:val>
                                        </p:tav>
                                        <p:tav tm="100000">
                                          <p:val>
                                            <p:strVal val="#ppt_h"/>
                                          </p:val>
                                        </p:tav>
                                      </p:tavLst>
                                    </p:anim>
                                  </p:childTnLst>
                                </p:cTn>
                              </p:par>
                              <p:par>
                                <p:cTn id="60" presetID="2" presetClass="entr" presetSubtype="2" fill="hold" nodeType="withEffect">
                                  <p:stCondLst>
                                    <p:cond delay="0"/>
                                  </p:stCondLst>
                                  <p:childTnLst>
                                    <p:set>
                                      <p:cBhvr>
                                        <p:cTn id="61" dur="1" fill="hold">
                                          <p:stCondLst>
                                            <p:cond delay="0"/>
                                          </p:stCondLst>
                                        </p:cTn>
                                        <p:tgtEl>
                                          <p:spTgt spid="1072"/>
                                        </p:tgtEl>
                                        <p:attrNameLst>
                                          <p:attrName>style.visibility</p:attrName>
                                        </p:attrNameLst>
                                      </p:cBhvr>
                                      <p:to>
                                        <p:strVal val="visible"/>
                                      </p:to>
                                    </p:set>
                                    <p:anim calcmode="lin" valueType="num">
                                      <p:cBhvr additive="base">
                                        <p:cTn id="62" dur="1000"/>
                                        <p:tgtEl>
                                          <p:spTgt spid="10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cial Studies Subject for Elementary - 5th Grade: U.S. History 1820-1850 by Slidesgo">
  <a:themeElements>
    <a:clrScheme name="Simple Light">
      <a:dk1>
        <a:srgbClr val="FFE7C2"/>
      </a:dk1>
      <a:lt1>
        <a:srgbClr val="F1CFA3"/>
      </a:lt1>
      <a:dk2>
        <a:srgbClr val="2E2723"/>
      </a:dk2>
      <a:lt2>
        <a:srgbClr val="E77981"/>
      </a:lt2>
      <a:accent1>
        <a:srgbClr val="8E8B80"/>
      </a:accent1>
      <a:accent2>
        <a:srgbClr val="60866E"/>
      </a:accent2>
      <a:accent3>
        <a:srgbClr val="D8BFA6"/>
      </a:accent3>
      <a:accent4>
        <a:srgbClr val="6B625E"/>
      </a:accent4>
      <a:accent5>
        <a:srgbClr val="FFFFFF"/>
      </a:accent5>
      <a:accent6>
        <a:srgbClr val="FFFFFF"/>
      </a:accent6>
      <a:hlink>
        <a:srgbClr val="0E12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646</Words>
  <Application>Microsoft Office PowerPoint</Application>
  <PresentationFormat>On-screen Show (16:9)</PresentationFormat>
  <Paragraphs>158</Paragraphs>
  <Slides>37</Slides>
  <Notes>32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Bungee Shade</vt:lpstr>
      <vt:lpstr>Mada Black</vt:lpstr>
      <vt:lpstr>Comic Sans MS</vt:lpstr>
      <vt:lpstr>Arial</vt:lpstr>
      <vt:lpstr>Fugaz One</vt:lpstr>
      <vt:lpstr>Algerian</vt:lpstr>
      <vt:lpstr>Times New Roman</vt:lpstr>
      <vt:lpstr>Amiri</vt:lpstr>
      <vt:lpstr>Roboto Slab Light</vt:lpstr>
      <vt:lpstr>Roboto Slab Medium</vt:lpstr>
      <vt:lpstr>Agency FB</vt:lpstr>
      <vt:lpstr>Sancreek</vt:lpstr>
      <vt:lpstr>Anaheim</vt:lpstr>
      <vt:lpstr>Roboto Slab</vt:lpstr>
      <vt:lpstr>Sacramento</vt:lpstr>
      <vt:lpstr>Social Studies Subject for Elementary - 5th Grade: U.S. History 1820-1850 by Slidesgo</vt:lpstr>
      <vt:lpstr>Archaeological_Sitesclassification</vt:lpstr>
      <vt:lpstr>Team 6 members</vt:lpstr>
      <vt:lpstr>TABLE OF CONTENTS</vt:lpstr>
      <vt:lpstr>PowerPoint Presentation</vt:lpstr>
      <vt:lpstr>Introduction</vt:lpstr>
      <vt:lpstr>PowerPoint Presentation</vt:lpstr>
      <vt:lpstr>Problem Statement</vt:lpstr>
      <vt:lpstr>PowerPoint Presentation</vt:lpstr>
      <vt:lpstr>Data collection &amp; Preprocessing</vt:lpstr>
      <vt:lpstr>Data collection &amp;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referance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Archaeological_Sitesclassification</dc:title>
  <dc:creator>Lenovo</dc:creator>
  <cp:lastModifiedBy>Microsoft account</cp:lastModifiedBy>
  <cp:revision>43</cp:revision>
  <dcterms:modified xsi:type="dcterms:W3CDTF">2024-01-30T14:38:01Z</dcterms:modified>
</cp:coreProperties>
</file>